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6B0DD0-5C43-4CA0-A990-45864CD521E5}" type="doc">
      <dgm:prSet loTypeId="urn:microsoft.com/office/officeart/2005/8/layout/bProcess3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EAEDFB0E-F840-4DA4-B8ED-4BE97B8DE74E}">
      <dgm:prSet phldrT="[Text]"/>
      <dgm:spPr/>
      <dgm:t>
        <a:bodyPr/>
        <a:lstStyle/>
        <a:p>
          <a:pPr>
            <a:buAutoNum type="arabicPeriod"/>
          </a:pPr>
          <a:r>
            <a:rPr lang="en-CA" dirty="0"/>
            <a:t>Both chambers are flushed with baseline air</a:t>
          </a:r>
        </a:p>
      </dgm:t>
    </dgm:pt>
    <dgm:pt modelId="{942021AD-2CC5-4D28-8D57-38B8F9ADE7F1}" type="parTrans" cxnId="{50757A84-886F-410B-A4AB-BD53E769B29E}">
      <dgm:prSet/>
      <dgm:spPr/>
      <dgm:t>
        <a:bodyPr/>
        <a:lstStyle/>
        <a:p>
          <a:endParaRPr lang="en-CA"/>
        </a:p>
      </dgm:t>
    </dgm:pt>
    <dgm:pt modelId="{4422F397-1846-45E7-8E77-9CDB3D465903}" type="sibTrans" cxnId="{50757A84-886F-410B-A4AB-BD53E769B29E}">
      <dgm:prSet/>
      <dgm:spPr/>
      <dgm:t>
        <a:bodyPr/>
        <a:lstStyle/>
        <a:p>
          <a:endParaRPr lang="en-CA"/>
        </a:p>
      </dgm:t>
    </dgm:pt>
    <dgm:pt modelId="{16774311-8CA2-48A2-9AD3-2628CA8117D7}">
      <dgm:prSet/>
      <dgm:spPr/>
      <dgm:t>
        <a:bodyPr/>
        <a:lstStyle/>
        <a:p>
          <a:r>
            <a:rPr lang="en-CA" dirty="0"/>
            <a:t>Sensor is moved to the baseline chamber</a:t>
          </a:r>
        </a:p>
      </dgm:t>
    </dgm:pt>
    <dgm:pt modelId="{7DAF4D32-0D52-4A5F-A1B8-EF7C1178E256}" type="parTrans" cxnId="{D5C008CD-003C-431D-B078-2A99691025C0}">
      <dgm:prSet/>
      <dgm:spPr/>
      <dgm:t>
        <a:bodyPr/>
        <a:lstStyle/>
        <a:p>
          <a:endParaRPr lang="en-CA"/>
        </a:p>
      </dgm:t>
    </dgm:pt>
    <dgm:pt modelId="{16743374-C42F-453D-A013-2B2FAB8F1594}" type="sibTrans" cxnId="{D5C008CD-003C-431D-B078-2A99691025C0}">
      <dgm:prSet/>
      <dgm:spPr/>
      <dgm:t>
        <a:bodyPr/>
        <a:lstStyle/>
        <a:p>
          <a:endParaRPr lang="en-CA"/>
        </a:p>
      </dgm:t>
    </dgm:pt>
    <dgm:pt modelId="{CD0D3CD8-B293-44DD-8A23-AAA6E0FC1012}">
      <dgm:prSet/>
      <dgm:spPr/>
      <dgm:t>
        <a:bodyPr/>
        <a:lstStyle/>
        <a:p>
          <a:r>
            <a:rPr lang="en-CA" dirty="0"/>
            <a:t>Baseline chamber is filled with baseline air</a:t>
          </a:r>
        </a:p>
      </dgm:t>
    </dgm:pt>
    <dgm:pt modelId="{1540AD15-9447-4143-BA76-5319A42CBE54}" type="parTrans" cxnId="{7C76607B-0E4A-4EE6-85B9-2691B8599071}">
      <dgm:prSet/>
      <dgm:spPr/>
      <dgm:t>
        <a:bodyPr/>
        <a:lstStyle/>
        <a:p>
          <a:endParaRPr lang="en-CA"/>
        </a:p>
      </dgm:t>
    </dgm:pt>
    <dgm:pt modelId="{8C2C91D8-76CB-4028-9A59-D5883CE97F87}" type="sibTrans" cxnId="{7C76607B-0E4A-4EE6-85B9-2691B8599071}">
      <dgm:prSet/>
      <dgm:spPr/>
      <dgm:t>
        <a:bodyPr/>
        <a:lstStyle/>
        <a:p>
          <a:endParaRPr lang="en-CA"/>
        </a:p>
      </dgm:t>
    </dgm:pt>
    <dgm:pt modelId="{8906A260-6712-41AC-B54E-1619C5F81940}">
      <dgm:prSet/>
      <dgm:spPr/>
      <dgm:t>
        <a:bodyPr/>
        <a:lstStyle/>
        <a:p>
          <a:r>
            <a:rPr lang="en-CA"/>
            <a:t>Testing chamber is filled with external air</a:t>
          </a:r>
          <a:endParaRPr lang="en-CA" dirty="0"/>
        </a:p>
      </dgm:t>
    </dgm:pt>
    <dgm:pt modelId="{8DEFA5E9-CF54-40D0-8F94-F55ACEBC8F43}" type="parTrans" cxnId="{2F924E1B-01DB-4102-B399-431ACC9491F3}">
      <dgm:prSet/>
      <dgm:spPr/>
      <dgm:t>
        <a:bodyPr/>
        <a:lstStyle/>
        <a:p>
          <a:endParaRPr lang="en-CA"/>
        </a:p>
      </dgm:t>
    </dgm:pt>
    <dgm:pt modelId="{52743BBE-D1E6-49C0-9BB7-730E0434CCDC}" type="sibTrans" cxnId="{2F924E1B-01DB-4102-B399-431ACC9491F3}">
      <dgm:prSet/>
      <dgm:spPr/>
      <dgm:t>
        <a:bodyPr/>
        <a:lstStyle/>
        <a:p>
          <a:endParaRPr lang="en-CA"/>
        </a:p>
      </dgm:t>
    </dgm:pt>
    <dgm:pt modelId="{B5A00095-2980-4BA2-A4C3-BF230C3CB684}">
      <dgm:prSet/>
      <dgm:spPr/>
      <dgm:t>
        <a:bodyPr/>
        <a:lstStyle/>
        <a:p>
          <a:r>
            <a:rPr lang="en-CA"/>
            <a:t>Sensor is exposed to baseline air</a:t>
          </a:r>
          <a:endParaRPr lang="en-CA" dirty="0"/>
        </a:p>
      </dgm:t>
    </dgm:pt>
    <dgm:pt modelId="{BBFD9583-4ABC-451F-98EF-6D3DF3233396}" type="parTrans" cxnId="{35CCC680-1927-4F71-8B36-2D2728B48CD5}">
      <dgm:prSet/>
      <dgm:spPr/>
      <dgm:t>
        <a:bodyPr/>
        <a:lstStyle/>
        <a:p>
          <a:endParaRPr lang="en-CA"/>
        </a:p>
      </dgm:t>
    </dgm:pt>
    <dgm:pt modelId="{E9CC70A6-8C66-457C-A37D-F4C4873BDDE4}" type="sibTrans" cxnId="{35CCC680-1927-4F71-8B36-2D2728B48CD5}">
      <dgm:prSet/>
      <dgm:spPr/>
      <dgm:t>
        <a:bodyPr/>
        <a:lstStyle/>
        <a:p>
          <a:endParaRPr lang="en-CA"/>
        </a:p>
      </dgm:t>
    </dgm:pt>
    <dgm:pt modelId="{07B7B3E9-1C31-455C-9265-379B849D4569}">
      <dgm:prSet/>
      <dgm:spPr/>
      <dgm:t>
        <a:bodyPr/>
        <a:lstStyle/>
        <a:p>
          <a:r>
            <a:rPr lang="en-CA" dirty="0"/>
            <a:t>Sensor is moved to testing chamber</a:t>
          </a:r>
        </a:p>
      </dgm:t>
    </dgm:pt>
    <dgm:pt modelId="{6798AA18-E68B-4D8F-AB90-22135F75BA4C}" type="parTrans" cxnId="{A4F2C67C-4C76-4B9A-9988-A500BB5A1035}">
      <dgm:prSet/>
      <dgm:spPr/>
      <dgm:t>
        <a:bodyPr/>
        <a:lstStyle/>
        <a:p>
          <a:endParaRPr lang="en-CA"/>
        </a:p>
      </dgm:t>
    </dgm:pt>
    <dgm:pt modelId="{90FA1AB0-15AE-4006-B6DF-7047B136AA9D}" type="sibTrans" cxnId="{A4F2C67C-4C76-4B9A-9988-A500BB5A1035}">
      <dgm:prSet/>
      <dgm:spPr/>
      <dgm:t>
        <a:bodyPr/>
        <a:lstStyle/>
        <a:p>
          <a:endParaRPr lang="en-CA"/>
        </a:p>
      </dgm:t>
    </dgm:pt>
    <dgm:pt modelId="{316244B1-36BE-413F-9D4E-EADBECF935B6}">
      <dgm:prSet/>
      <dgm:spPr/>
      <dgm:t>
        <a:bodyPr/>
        <a:lstStyle/>
        <a:p>
          <a:r>
            <a:rPr lang="en-CA"/>
            <a:t>Sensor is exposed to testing air</a:t>
          </a:r>
          <a:endParaRPr lang="en-CA" dirty="0"/>
        </a:p>
      </dgm:t>
    </dgm:pt>
    <dgm:pt modelId="{BA1DACDC-0816-4E9F-A873-93C7ECAE10E8}" type="parTrans" cxnId="{A74A9E9D-2B42-4DED-B409-AAF01FDA8570}">
      <dgm:prSet/>
      <dgm:spPr/>
      <dgm:t>
        <a:bodyPr/>
        <a:lstStyle/>
        <a:p>
          <a:endParaRPr lang="en-CA"/>
        </a:p>
      </dgm:t>
    </dgm:pt>
    <dgm:pt modelId="{79812C01-B849-438E-8425-D0E4D2891EDE}" type="sibTrans" cxnId="{A74A9E9D-2B42-4DED-B409-AAF01FDA8570}">
      <dgm:prSet/>
      <dgm:spPr/>
      <dgm:t>
        <a:bodyPr/>
        <a:lstStyle/>
        <a:p>
          <a:endParaRPr lang="en-CA"/>
        </a:p>
      </dgm:t>
    </dgm:pt>
    <dgm:pt modelId="{EE91632C-E7A3-41CF-848D-9869206D7356}">
      <dgm:prSet/>
      <dgm:spPr/>
      <dgm:t>
        <a:bodyPr/>
        <a:lstStyle/>
        <a:p>
          <a:r>
            <a:rPr lang="en-CA" dirty="0"/>
            <a:t>Both chambers are flushed with baseline air</a:t>
          </a:r>
        </a:p>
      </dgm:t>
    </dgm:pt>
    <dgm:pt modelId="{22E81FDF-5BCF-4C82-86C1-6088C140198A}" type="parTrans" cxnId="{26B217BE-4B97-419E-9932-BF8BC8A8EA7B}">
      <dgm:prSet/>
      <dgm:spPr/>
      <dgm:t>
        <a:bodyPr/>
        <a:lstStyle/>
        <a:p>
          <a:endParaRPr lang="en-CA"/>
        </a:p>
      </dgm:t>
    </dgm:pt>
    <dgm:pt modelId="{55835FC9-3605-44AA-B3B2-21D905C5F350}" type="sibTrans" cxnId="{26B217BE-4B97-419E-9932-BF8BC8A8EA7B}">
      <dgm:prSet/>
      <dgm:spPr/>
      <dgm:t>
        <a:bodyPr/>
        <a:lstStyle/>
        <a:p>
          <a:endParaRPr lang="en-CA"/>
        </a:p>
      </dgm:t>
    </dgm:pt>
    <dgm:pt modelId="{A5FF870B-748F-4772-BA32-72E25485E4A1}" type="pres">
      <dgm:prSet presAssocID="{856B0DD0-5C43-4CA0-A990-45864CD521E5}" presName="Name0" presStyleCnt="0">
        <dgm:presLayoutVars>
          <dgm:dir/>
          <dgm:resizeHandles val="exact"/>
        </dgm:presLayoutVars>
      </dgm:prSet>
      <dgm:spPr/>
    </dgm:pt>
    <dgm:pt modelId="{8FCB5AD7-BECC-4294-81FE-0EFBF14947FB}" type="pres">
      <dgm:prSet presAssocID="{EAEDFB0E-F840-4DA4-B8ED-4BE97B8DE74E}" presName="node" presStyleLbl="node1" presStyleIdx="0" presStyleCnt="8">
        <dgm:presLayoutVars>
          <dgm:bulletEnabled val="1"/>
        </dgm:presLayoutVars>
      </dgm:prSet>
      <dgm:spPr/>
    </dgm:pt>
    <dgm:pt modelId="{A6C3DE06-8C0C-4DE6-8158-5D12951C9BFD}" type="pres">
      <dgm:prSet presAssocID="{4422F397-1846-45E7-8E77-9CDB3D465903}" presName="sibTrans" presStyleLbl="sibTrans1D1" presStyleIdx="0" presStyleCnt="7"/>
      <dgm:spPr/>
    </dgm:pt>
    <dgm:pt modelId="{404FBAFA-8FF9-4725-8B37-B0D5006DA679}" type="pres">
      <dgm:prSet presAssocID="{4422F397-1846-45E7-8E77-9CDB3D465903}" presName="connectorText" presStyleLbl="sibTrans1D1" presStyleIdx="0" presStyleCnt="7"/>
      <dgm:spPr/>
    </dgm:pt>
    <dgm:pt modelId="{AED45C44-EA3B-4958-B004-BE2C6A54D166}" type="pres">
      <dgm:prSet presAssocID="{16774311-8CA2-48A2-9AD3-2628CA8117D7}" presName="node" presStyleLbl="node1" presStyleIdx="1" presStyleCnt="8">
        <dgm:presLayoutVars>
          <dgm:bulletEnabled val="1"/>
        </dgm:presLayoutVars>
      </dgm:prSet>
      <dgm:spPr/>
    </dgm:pt>
    <dgm:pt modelId="{DC3CE1E2-8F43-4817-BB8E-CDC762EF7ECC}" type="pres">
      <dgm:prSet presAssocID="{16743374-C42F-453D-A013-2B2FAB8F1594}" presName="sibTrans" presStyleLbl="sibTrans1D1" presStyleIdx="1" presStyleCnt="7"/>
      <dgm:spPr/>
    </dgm:pt>
    <dgm:pt modelId="{8846839A-3DB3-444D-B96A-B7E4D8A30B2E}" type="pres">
      <dgm:prSet presAssocID="{16743374-C42F-453D-A013-2B2FAB8F1594}" presName="connectorText" presStyleLbl="sibTrans1D1" presStyleIdx="1" presStyleCnt="7"/>
      <dgm:spPr/>
    </dgm:pt>
    <dgm:pt modelId="{D272863F-EEF2-4CD8-8E2A-3C9C1A266D37}" type="pres">
      <dgm:prSet presAssocID="{CD0D3CD8-B293-44DD-8A23-AAA6E0FC1012}" presName="node" presStyleLbl="node1" presStyleIdx="2" presStyleCnt="8">
        <dgm:presLayoutVars>
          <dgm:bulletEnabled val="1"/>
        </dgm:presLayoutVars>
      </dgm:prSet>
      <dgm:spPr/>
    </dgm:pt>
    <dgm:pt modelId="{27E2DEB7-7A32-42F5-8C51-8F5A0F5390AA}" type="pres">
      <dgm:prSet presAssocID="{8C2C91D8-76CB-4028-9A59-D5883CE97F87}" presName="sibTrans" presStyleLbl="sibTrans1D1" presStyleIdx="2" presStyleCnt="7"/>
      <dgm:spPr/>
    </dgm:pt>
    <dgm:pt modelId="{8C64FB1B-5DD0-456F-9911-151430345410}" type="pres">
      <dgm:prSet presAssocID="{8C2C91D8-76CB-4028-9A59-D5883CE97F87}" presName="connectorText" presStyleLbl="sibTrans1D1" presStyleIdx="2" presStyleCnt="7"/>
      <dgm:spPr/>
    </dgm:pt>
    <dgm:pt modelId="{BCD407EF-00E3-4741-89FE-F5205B59890A}" type="pres">
      <dgm:prSet presAssocID="{8906A260-6712-41AC-B54E-1619C5F81940}" presName="node" presStyleLbl="node1" presStyleIdx="3" presStyleCnt="8">
        <dgm:presLayoutVars>
          <dgm:bulletEnabled val="1"/>
        </dgm:presLayoutVars>
      </dgm:prSet>
      <dgm:spPr/>
    </dgm:pt>
    <dgm:pt modelId="{861EC481-707C-4488-B3B8-739D8271A276}" type="pres">
      <dgm:prSet presAssocID="{52743BBE-D1E6-49C0-9BB7-730E0434CCDC}" presName="sibTrans" presStyleLbl="sibTrans1D1" presStyleIdx="3" presStyleCnt="7"/>
      <dgm:spPr/>
    </dgm:pt>
    <dgm:pt modelId="{ADDFC898-F5FA-47CB-AF35-A206D8D04DC4}" type="pres">
      <dgm:prSet presAssocID="{52743BBE-D1E6-49C0-9BB7-730E0434CCDC}" presName="connectorText" presStyleLbl="sibTrans1D1" presStyleIdx="3" presStyleCnt="7"/>
      <dgm:spPr/>
    </dgm:pt>
    <dgm:pt modelId="{0DEB02DE-D205-4392-BC45-491581E35BC5}" type="pres">
      <dgm:prSet presAssocID="{B5A00095-2980-4BA2-A4C3-BF230C3CB684}" presName="node" presStyleLbl="node1" presStyleIdx="4" presStyleCnt="8">
        <dgm:presLayoutVars>
          <dgm:bulletEnabled val="1"/>
        </dgm:presLayoutVars>
      </dgm:prSet>
      <dgm:spPr/>
    </dgm:pt>
    <dgm:pt modelId="{F3A8EF23-1AFB-4C43-B141-307CC58B0B38}" type="pres">
      <dgm:prSet presAssocID="{E9CC70A6-8C66-457C-A37D-F4C4873BDDE4}" presName="sibTrans" presStyleLbl="sibTrans1D1" presStyleIdx="4" presStyleCnt="7"/>
      <dgm:spPr/>
    </dgm:pt>
    <dgm:pt modelId="{314538B5-A101-4EDE-AAE3-08DB8F4DE6F9}" type="pres">
      <dgm:prSet presAssocID="{E9CC70A6-8C66-457C-A37D-F4C4873BDDE4}" presName="connectorText" presStyleLbl="sibTrans1D1" presStyleIdx="4" presStyleCnt="7"/>
      <dgm:spPr/>
    </dgm:pt>
    <dgm:pt modelId="{6AE39194-B8AA-4E98-B280-2685FE450F87}" type="pres">
      <dgm:prSet presAssocID="{07B7B3E9-1C31-455C-9265-379B849D4569}" presName="node" presStyleLbl="node1" presStyleIdx="5" presStyleCnt="8">
        <dgm:presLayoutVars>
          <dgm:bulletEnabled val="1"/>
        </dgm:presLayoutVars>
      </dgm:prSet>
      <dgm:spPr/>
    </dgm:pt>
    <dgm:pt modelId="{6E7434DF-3F41-4569-A39C-A90B36EB923F}" type="pres">
      <dgm:prSet presAssocID="{90FA1AB0-15AE-4006-B6DF-7047B136AA9D}" presName="sibTrans" presStyleLbl="sibTrans1D1" presStyleIdx="5" presStyleCnt="7"/>
      <dgm:spPr/>
    </dgm:pt>
    <dgm:pt modelId="{2C59C8F5-68DF-4E36-88A0-5061C0F81915}" type="pres">
      <dgm:prSet presAssocID="{90FA1AB0-15AE-4006-B6DF-7047B136AA9D}" presName="connectorText" presStyleLbl="sibTrans1D1" presStyleIdx="5" presStyleCnt="7"/>
      <dgm:spPr/>
    </dgm:pt>
    <dgm:pt modelId="{25F951D4-91BF-453C-A9D6-52D7D4C15736}" type="pres">
      <dgm:prSet presAssocID="{316244B1-36BE-413F-9D4E-EADBECF935B6}" presName="node" presStyleLbl="node1" presStyleIdx="6" presStyleCnt="8">
        <dgm:presLayoutVars>
          <dgm:bulletEnabled val="1"/>
        </dgm:presLayoutVars>
      </dgm:prSet>
      <dgm:spPr/>
    </dgm:pt>
    <dgm:pt modelId="{503A1F5E-3964-4D0D-8DF9-595A56B30F6D}" type="pres">
      <dgm:prSet presAssocID="{79812C01-B849-438E-8425-D0E4D2891EDE}" presName="sibTrans" presStyleLbl="sibTrans1D1" presStyleIdx="6" presStyleCnt="7"/>
      <dgm:spPr/>
    </dgm:pt>
    <dgm:pt modelId="{36D64021-A1A1-479E-A70F-4817F9AC590B}" type="pres">
      <dgm:prSet presAssocID="{79812C01-B849-438E-8425-D0E4D2891EDE}" presName="connectorText" presStyleLbl="sibTrans1D1" presStyleIdx="6" presStyleCnt="7"/>
      <dgm:spPr/>
    </dgm:pt>
    <dgm:pt modelId="{C53B1D68-C97B-442C-A642-E0B84F602A54}" type="pres">
      <dgm:prSet presAssocID="{EE91632C-E7A3-41CF-848D-9869206D7356}" presName="node" presStyleLbl="node1" presStyleIdx="7" presStyleCnt="8">
        <dgm:presLayoutVars>
          <dgm:bulletEnabled val="1"/>
        </dgm:presLayoutVars>
      </dgm:prSet>
      <dgm:spPr/>
    </dgm:pt>
  </dgm:ptLst>
  <dgm:cxnLst>
    <dgm:cxn modelId="{2DB7F902-23AD-43A3-8911-E984C49FC13A}" type="presOf" srcId="{EE91632C-E7A3-41CF-848D-9869206D7356}" destId="{C53B1D68-C97B-442C-A642-E0B84F602A54}" srcOrd="0" destOrd="0" presId="urn:microsoft.com/office/officeart/2005/8/layout/bProcess3"/>
    <dgm:cxn modelId="{DBDB4305-7A8A-4C6E-9429-0CF8327DD2E9}" type="presOf" srcId="{79812C01-B849-438E-8425-D0E4D2891EDE}" destId="{36D64021-A1A1-479E-A70F-4817F9AC590B}" srcOrd="1" destOrd="0" presId="urn:microsoft.com/office/officeart/2005/8/layout/bProcess3"/>
    <dgm:cxn modelId="{4704530E-7A66-4265-B25E-22B99EC91032}" type="presOf" srcId="{16743374-C42F-453D-A013-2B2FAB8F1594}" destId="{DC3CE1E2-8F43-4817-BB8E-CDC762EF7ECC}" srcOrd="0" destOrd="0" presId="urn:microsoft.com/office/officeart/2005/8/layout/bProcess3"/>
    <dgm:cxn modelId="{2F924E1B-01DB-4102-B399-431ACC9491F3}" srcId="{856B0DD0-5C43-4CA0-A990-45864CD521E5}" destId="{8906A260-6712-41AC-B54E-1619C5F81940}" srcOrd="3" destOrd="0" parTransId="{8DEFA5E9-CF54-40D0-8F94-F55ACEBC8F43}" sibTransId="{52743BBE-D1E6-49C0-9BB7-730E0434CCDC}"/>
    <dgm:cxn modelId="{990E5025-B6BC-4FB5-9EAE-60CF197DEA47}" type="presOf" srcId="{07B7B3E9-1C31-455C-9265-379B849D4569}" destId="{6AE39194-B8AA-4E98-B280-2685FE450F87}" srcOrd="0" destOrd="0" presId="urn:microsoft.com/office/officeart/2005/8/layout/bProcess3"/>
    <dgm:cxn modelId="{12577D35-4E41-442B-8571-6ABC41CBC0FE}" type="presOf" srcId="{4422F397-1846-45E7-8E77-9CDB3D465903}" destId="{A6C3DE06-8C0C-4DE6-8158-5D12951C9BFD}" srcOrd="0" destOrd="0" presId="urn:microsoft.com/office/officeart/2005/8/layout/bProcess3"/>
    <dgm:cxn modelId="{0D255238-C700-467C-A5A6-623AB6F7A772}" type="presOf" srcId="{CD0D3CD8-B293-44DD-8A23-AAA6E0FC1012}" destId="{D272863F-EEF2-4CD8-8E2A-3C9C1A266D37}" srcOrd="0" destOrd="0" presId="urn:microsoft.com/office/officeart/2005/8/layout/bProcess3"/>
    <dgm:cxn modelId="{D5EACC42-7802-455E-A76A-4AE8B4C4463D}" type="presOf" srcId="{316244B1-36BE-413F-9D4E-EADBECF935B6}" destId="{25F951D4-91BF-453C-A9D6-52D7D4C15736}" srcOrd="0" destOrd="0" presId="urn:microsoft.com/office/officeart/2005/8/layout/bProcess3"/>
    <dgm:cxn modelId="{8E5BBC46-BA16-4540-9628-D7C6F5DBFED7}" type="presOf" srcId="{8C2C91D8-76CB-4028-9A59-D5883CE97F87}" destId="{27E2DEB7-7A32-42F5-8C51-8F5A0F5390AA}" srcOrd="0" destOrd="0" presId="urn:microsoft.com/office/officeart/2005/8/layout/bProcess3"/>
    <dgm:cxn modelId="{6995CC6A-EF8A-4190-8CF9-5EF671DB779D}" type="presOf" srcId="{16774311-8CA2-48A2-9AD3-2628CA8117D7}" destId="{AED45C44-EA3B-4958-B004-BE2C6A54D166}" srcOrd="0" destOrd="0" presId="urn:microsoft.com/office/officeart/2005/8/layout/bProcess3"/>
    <dgm:cxn modelId="{7002714D-4F91-4346-B1E2-D186D2DB0612}" type="presOf" srcId="{E9CC70A6-8C66-457C-A37D-F4C4873BDDE4}" destId="{F3A8EF23-1AFB-4C43-B141-307CC58B0B38}" srcOrd="0" destOrd="0" presId="urn:microsoft.com/office/officeart/2005/8/layout/bProcess3"/>
    <dgm:cxn modelId="{67B5BE57-01E1-44DF-94FF-934D6747CF63}" type="presOf" srcId="{B5A00095-2980-4BA2-A4C3-BF230C3CB684}" destId="{0DEB02DE-D205-4392-BC45-491581E35BC5}" srcOrd="0" destOrd="0" presId="urn:microsoft.com/office/officeart/2005/8/layout/bProcess3"/>
    <dgm:cxn modelId="{7C76607B-0E4A-4EE6-85B9-2691B8599071}" srcId="{856B0DD0-5C43-4CA0-A990-45864CD521E5}" destId="{CD0D3CD8-B293-44DD-8A23-AAA6E0FC1012}" srcOrd="2" destOrd="0" parTransId="{1540AD15-9447-4143-BA76-5319A42CBE54}" sibTransId="{8C2C91D8-76CB-4028-9A59-D5883CE97F87}"/>
    <dgm:cxn modelId="{A4F2C67C-4C76-4B9A-9988-A500BB5A1035}" srcId="{856B0DD0-5C43-4CA0-A990-45864CD521E5}" destId="{07B7B3E9-1C31-455C-9265-379B849D4569}" srcOrd="5" destOrd="0" parTransId="{6798AA18-E68B-4D8F-AB90-22135F75BA4C}" sibTransId="{90FA1AB0-15AE-4006-B6DF-7047B136AA9D}"/>
    <dgm:cxn modelId="{35CCC680-1927-4F71-8B36-2D2728B48CD5}" srcId="{856B0DD0-5C43-4CA0-A990-45864CD521E5}" destId="{B5A00095-2980-4BA2-A4C3-BF230C3CB684}" srcOrd="4" destOrd="0" parTransId="{BBFD9583-4ABC-451F-98EF-6D3DF3233396}" sibTransId="{E9CC70A6-8C66-457C-A37D-F4C4873BDDE4}"/>
    <dgm:cxn modelId="{0D0B4784-1423-4926-9BBF-9456EC254C65}" type="presOf" srcId="{4422F397-1846-45E7-8E77-9CDB3D465903}" destId="{404FBAFA-8FF9-4725-8B37-B0D5006DA679}" srcOrd="1" destOrd="0" presId="urn:microsoft.com/office/officeart/2005/8/layout/bProcess3"/>
    <dgm:cxn modelId="{50757A84-886F-410B-A4AB-BD53E769B29E}" srcId="{856B0DD0-5C43-4CA0-A990-45864CD521E5}" destId="{EAEDFB0E-F840-4DA4-B8ED-4BE97B8DE74E}" srcOrd="0" destOrd="0" parTransId="{942021AD-2CC5-4D28-8D57-38B8F9ADE7F1}" sibTransId="{4422F397-1846-45E7-8E77-9CDB3D465903}"/>
    <dgm:cxn modelId="{DCA6148A-01A9-464A-A4C7-ABAFFC12CC7A}" type="presOf" srcId="{52743BBE-D1E6-49C0-9BB7-730E0434CCDC}" destId="{ADDFC898-F5FA-47CB-AF35-A206D8D04DC4}" srcOrd="1" destOrd="0" presId="urn:microsoft.com/office/officeart/2005/8/layout/bProcess3"/>
    <dgm:cxn modelId="{E831648F-9CB1-4168-AFB1-7FCA07B92ED5}" type="presOf" srcId="{16743374-C42F-453D-A013-2B2FAB8F1594}" destId="{8846839A-3DB3-444D-B96A-B7E4D8A30B2E}" srcOrd="1" destOrd="0" presId="urn:microsoft.com/office/officeart/2005/8/layout/bProcess3"/>
    <dgm:cxn modelId="{A74A9E9D-2B42-4DED-B409-AAF01FDA8570}" srcId="{856B0DD0-5C43-4CA0-A990-45864CD521E5}" destId="{316244B1-36BE-413F-9D4E-EADBECF935B6}" srcOrd="6" destOrd="0" parTransId="{BA1DACDC-0816-4E9F-A873-93C7ECAE10E8}" sibTransId="{79812C01-B849-438E-8425-D0E4D2891EDE}"/>
    <dgm:cxn modelId="{FA14D6A4-8A74-49FF-A982-4BD5E0752006}" type="presOf" srcId="{8906A260-6712-41AC-B54E-1619C5F81940}" destId="{BCD407EF-00E3-4741-89FE-F5205B59890A}" srcOrd="0" destOrd="0" presId="urn:microsoft.com/office/officeart/2005/8/layout/bProcess3"/>
    <dgm:cxn modelId="{820EEEAE-730F-47CA-A01B-C2C4F2B8E667}" type="presOf" srcId="{8C2C91D8-76CB-4028-9A59-D5883CE97F87}" destId="{8C64FB1B-5DD0-456F-9911-151430345410}" srcOrd="1" destOrd="0" presId="urn:microsoft.com/office/officeart/2005/8/layout/bProcess3"/>
    <dgm:cxn modelId="{842593BB-1471-4BD3-BC20-52CD087F4E5B}" type="presOf" srcId="{856B0DD0-5C43-4CA0-A990-45864CD521E5}" destId="{A5FF870B-748F-4772-BA32-72E25485E4A1}" srcOrd="0" destOrd="0" presId="urn:microsoft.com/office/officeart/2005/8/layout/bProcess3"/>
    <dgm:cxn modelId="{26B217BE-4B97-419E-9932-BF8BC8A8EA7B}" srcId="{856B0DD0-5C43-4CA0-A990-45864CD521E5}" destId="{EE91632C-E7A3-41CF-848D-9869206D7356}" srcOrd="7" destOrd="0" parTransId="{22E81FDF-5BCF-4C82-86C1-6088C140198A}" sibTransId="{55835FC9-3605-44AA-B3B2-21D905C5F350}"/>
    <dgm:cxn modelId="{EE6ABEC1-78F1-4AF1-8B8E-C6EE278882E8}" type="presOf" srcId="{90FA1AB0-15AE-4006-B6DF-7047B136AA9D}" destId="{2C59C8F5-68DF-4E36-88A0-5061C0F81915}" srcOrd="1" destOrd="0" presId="urn:microsoft.com/office/officeart/2005/8/layout/bProcess3"/>
    <dgm:cxn modelId="{67C609C5-0613-490D-A760-A315BBC5C201}" type="presOf" srcId="{E9CC70A6-8C66-457C-A37D-F4C4873BDDE4}" destId="{314538B5-A101-4EDE-AAE3-08DB8F4DE6F9}" srcOrd="1" destOrd="0" presId="urn:microsoft.com/office/officeart/2005/8/layout/bProcess3"/>
    <dgm:cxn modelId="{D5C008CD-003C-431D-B078-2A99691025C0}" srcId="{856B0DD0-5C43-4CA0-A990-45864CD521E5}" destId="{16774311-8CA2-48A2-9AD3-2628CA8117D7}" srcOrd="1" destOrd="0" parTransId="{7DAF4D32-0D52-4A5F-A1B8-EF7C1178E256}" sibTransId="{16743374-C42F-453D-A013-2B2FAB8F1594}"/>
    <dgm:cxn modelId="{3D6B6ED1-AA14-4176-B2EC-EE02819EFB76}" type="presOf" srcId="{90FA1AB0-15AE-4006-B6DF-7047B136AA9D}" destId="{6E7434DF-3F41-4569-A39C-A90B36EB923F}" srcOrd="0" destOrd="0" presId="urn:microsoft.com/office/officeart/2005/8/layout/bProcess3"/>
    <dgm:cxn modelId="{F91DEFDF-ADDE-46EA-9C0C-4DAD66725A3F}" type="presOf" srcId="{52743BBE-D1E6-49C0-9BB7-730E0434CCDC}" destId="{861EC481-707C-4488-B3B8-739D8271A276}" srcOrd="0" destOrd="0" presId="urn:microsoft.com/office/officeart/2005/8/layout/bProcess3"/>
    <dgm:cxn modelId="{6664BBF1-4601-4EFC-909C-72783CAE2C93}" type="presOf" srcId="{EAEDFB0E-F840-4DA4-B8ED-4BE97B8DE74E}" destId="{8FCB5AD7-BECC-4294-81FE-0EFBF14947FB}" srcOrd="0" destOrd="0" presId="urn:microsoft.com/office/officeart/2005/8/layout/bProcess3"/>
    <dgm:cxn modelId="{012D0EF9-F561-4EED-A8B0-78815CA826EB}" type="presOf" srcId="{79812C01-B849-438E-8425-D0E4D2891EDE}" destId="{503A1F5E-3964-4D0D-8DF9-595A56B30F6D}" srcOrd="0" destOrd="0" presId="urn:microsoft.com/office/officeart/2005/8/layout/bProcess3"/>
    <dgm:cxn modelId="{DF3C2A08-ACE7-4129-9657-EB8B5344B57D}" type="presParOf" srcId="{A5FF870B-748F-4772-BA32-72E25485E4A1}" destId="{8FCB5AD7-BECC-4294-81FE-0EFBF14947FB}" srcOrd="0" destOrd="0" presId="urn:microsoft.com/office/officeart/2005/8/layout/bProcess3"/>
    <dgm:cxn modelId="{A1BB5C3D-53B2-48C7-B92E-7F90B2C1D56C}" type="presParOf" srcId="{A5FF870B-748F-4772-BA32-72E25485E4A1}" destId="{A6C3DE06-8C0C-4DE6-8158-5D12951C9BFD}" srcOrd="1" destOrd="0" presId="urn:microsoft.com/office/officeart/2005/8/layout/bProcess3"/>
    <dgm:cxn modelId="{1026DDAE-3241-4CD6-B78B-FDEB4BEE2C0D}" type="presParOf" srcId="{A6C3DE06-8C0C-4DE6-8158-5D12951C9BFD}" destId="{404FBAFA-8FF9-4725-8B37-B0D5006DA679}" srcOrd="0" destOrd="0" presId="urn:microsoft.com/office/officeart/2005/8/layout/bProcess3"/>
    <dgm:cxn modelId="{0435C697-A280-49E2-98B3-6FD0C6CC82C5}" type="presParOf" srcId="{A5FF870B-748F-4772-BA32-72E25485E4A1}" destId="{AED45C44-EA3B-4958-B004-BE2C6A54D166}" srcOrd="2" destOrd="0" presId="urn:microsoft.com/office/officeart/2005/8/layout/bProcess3"/>
    <dgm:cxn modelId="{00031C29-5F1D-48B4-8B49-AE3245602506}" type="presParOf" srcId="{A5FF870B-748F-4772-BA32-72E25485E4A1}" destId="{DC3CE1E2-8F43-4817-BB8E-CDC762EF7ECC}" srcOrd="3" destOrd="0" presId="urn:microsoft.com/office/officeart/2005/8/layout/bProcess3"/>
    <dgm:cxn modelId="{25006733-919E-4BBC-B8B8-13A786B00005}" type="presParOf" srcId="{DC3CE1E2-8F43-4817-BB8E-CDC762EF7ECC}" destId="{8846839A-3DB3-444D-B96A-B7E4D8A30B2E}" srcOrd="0" destOrd="0" presId="urn:microsoft.com/office/officeart/2005/8/layout/bProcess3"/>
    <dgm:cxn modelId="{96C883F7-C444-4860-A37C-88869210BFA6}" type="presParOf" srcId="{A5FF870B-748F-4772-BA32-72E25485E4A1}" destId="{D272863F-EEF2-4CD8-8E2A-3C9C1A266D37}" srcOrd="4" destOrd="0" presId="urn:microsoft.com/office/officeart/2005/8/layout/bProcess3"/>
    <dgm:cxn modelId="{82B0E429-1D62-42CD-8726-778AAD9357D3}" type="presParOf" srcId="{A5FF870B-748F-4772-BA32-72E25485E4A1}" destId="{27E2DEB7-7A32-42F5-8C51-8F5A0F5390AA}" srcOrd="5" destOrd="0" presId="urn:microsoft.com/office/officeart/2005/8/layout/bProcess3"/>
    <dgm:cxn modelId="{F76F4AF7-B563-4A58-8291-68DD58D27D61}" type="presParOf" srcId="{27E2DEB7-7A32-42F5-8C51-8F5A0F5390AA}" destId="{8C64FB1B-5DD0-456F-9911-151430345410}" srcOrd="0" destOrd="0" presId="urn:microsoft.com/office/officeart/2005/8/layout/bProcess3"/>
    <dgm:cxn modelId="{AF133F86-7672-436C-AA3E-B6293AF11112}" type="presParOf" srcId="{A5FF870B-748F-4772-BA32-72E25485E4A1}" destId="{BCD407EF-00E3-4741-89FE-F5205B59890A}" srcOrd="6" destOrd="0" presId="urn:microsoft.com/office/officeart/2005/8/layout/bProcess3"/>
    <dgm:cxn modelId="{14A2DD9D-552B-45F2-BEE8-A806698F9A0C}" type="presParOf" srcId="{A5FF870B-748F-4772-BA32-72E25485E4A1}" destId="{861EC481-707C-4488-B3B8-739D8271A276}" srcOrd="7" destOrd="0" presId="urn:microsoft.com/office/officeart/2005/8/layout/bProcess3"/>
    <dgm:cxn modelId="{4C8A7EC8-3458-470F-AB35-5A5F18CF7988}" type="presParOf" srcId="{861EC481-707C-4488-B3B8-739D8271A276}" destId="{ADDFC898-F5FA-47CB-AF35-A206D8D04DC4}" srcOrd="0" destOrd="0" presId="urn:microsoft.com/office/officeart/2005/8/layout/bProcess3"/>
    <dgm:cxn modelId="{ABA631DA-4302-4655-B7ED-C87B5D9B0BE3}" type="presParOf" srcId="{A5FF870B-748F-4772-BA32-72E25485E4A1}" destId="{0DEB02DE-D205-4392-BC45-491581E35BC5}" srcOrd="8" destOrd="0" presId="urn:microsoft.com/office/officeart/2005/8/layout/bProcess3"/>
    <dgm:cxn modelId="{EF1BF1CD-4E5D-4A85-92A3-C114AF286ED7}" type="presParOf" srcId="{A5FF870B-748F-4772-BA32-72E25485E4A1}" destId="{F3A8EF23-1AFB-4C43-B141-307CC58B0B38}" srcOrd="9" destOrd="0" presId="urn:microsoft.com/office/officeart/2005/8/layout/bProcess3"/>
    <dgm:cxn modelId="{932B6AD4-765A-4D3F-95B1-3DAF0915A64E}" type="presParOf" srcId="{F3A8EF23-1AFB-4C43-B141-307CC58B0B38}" destId="{314538B5-A101-4EDE-AAE3-08DB8F4DE6F9}" srcOrd="0" destOrd="0" presId="urn:microsoft.com/office/officeart/2005/8/layout/bProcess3"/>
    <dgm:cxn modelId="{F54A43C2-0C49-4693-A29D-CB2A478AE3F8}" type="presParOf" srcId="{A5FF870B-748F-4772-BA32-72E25485E4A1}" destId="{6AE39194-B8AA-4E98-B280-2685FE450F87}" srcOrd="10" destOrd="0" presId="urn:microsoft.com/office/officeart/2005/8/layout/bProcess3"/>
    <dgm:cxn modelId="{FF566699-8639-443D-8E8F-4E517CCECF69}" type="presParOf" srcId="{A5FF870B-748F-4772-BA32-72E25485E4A1}" destId="{6E7434DF-3F41-4569-A39C-A90B36EB923F}" srcOrd="11" destOrd="0" presId="urn:microsoft.com/office/officeart/2005/8/layout/bProcess3"/>
    <dgm:cxn modelId="{3E7786AA-83A5-4504-834E-482D9C87E5D9}" type="presParOf" srcId="{6E7434DF-3F41-4569-A39C-A90B36EB923F}" destId="{2C59C8F5-68DF-4E36-88A0-5061C0F81915}" srcOrd="0" destOrd="0" presId="urn:microsoft.com/office/officeart/2005/8/layout/bProcess3"/>
    <dgm:cxn modelId="{BB1BFB82-52DC-49B6-B38C-7D4B2DBCBDF1}" type="presParOf" srcId="{A5FF870B-748F-4772-BA32-72E25485E4A1}" destId="{25F951D4-91BF-453C-A9D6-52D7D4C15736}" srcOrd="12" destOrd="0" presId="urn:microsoft.com/office/officeart/2005/8/layout/bProcess3"/>
    <dgm:cxn modelId="{B289521B-83A0-41AF-912E-DAE8F5A0A834}" type="presParOf" srcId="{A5FF870B-748F-4772-BA32-72E25485E4A1}" destId="{503A1F5E-3964-4D0D-8DF9-595A56B30F6D}" srcOrd="13" destOrd="0" presId="urn:microsoft.com/office/officeart/2005/8/layout/bProcess3"/>
    <dgm:cxn modelId="{0647E6BA-7E11-4770-B414-88FCA388F8BE}" type="presParOf" srcId="{503A1F5E-3964-4D0D-8DF9-595A56B30F6D}" destId="{36D64021-A1A1-479E-A70F-4817F9AC590B}" srcOrd="0" destOrd="0" presId="urn:microsoft.com/office/officeart/2005/8/layout/bProcess3"/>
    <dgm:cxn modelId="{C2A6738F-6703-4F3D-AD56-4708BF23DB03}" type="presParOf" srcId="{A5FF870B-748F-4772-BA32-72E25485E4A1}" destId="{C53B1D68-C97B-442C-A642-E0B84F602A54}" srcOrd="14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C3DE06-8C0C-4DE6-8158-5D12951C9BFD}">
      <dsp:nvSpPr>
        <dsp:cNvPr id="0" name=""/>
        <dsp:cNvSpPr/>
      </dsp:nvSpPr>
      <dsp:spPr>
        <a:xfrm>
          <a:off x="2119571" y="702202"/>
          <a:ext cx="45602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5602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/>
        </a:p>
      </dsp:txBody>
      <dsp:txXfrm>
        <a:off x="2335417" y="745489"/>
        <a:ext cx="24331" cy="4866"/>
      </dsp:txXfrm>
    </dsp:sp>
    <dsp:sp modelId="{8FCB5AD7-BECC-4294-81FE-0EFBF14947FB}">
      <dsp:nvSpPr>
        <dsp:cNvPr id="0" name=""/>
        <dsp:cNvSpPr/>
      </dsp:nvSpPr>
      <dsp:spPr>
        <a:xfrm>
          <a:off x="5620" y="113197"/>
          <a:ext cx="2115751" cy="126945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100" kern="1200" dirty="0"/>
            <a:t>Both chambers are flushed with baseline air</a:t>
          </a:r>
        </a:p>
      </dsp:txBody>
      <dsp:txXfrm>
        <a:off x="5620" y="113197"/>
        <a:ext cx="2115751" cy="1269450"/>
      </dsp:txXfrm>
    </dsp:sp>
    <dsp:sp modelId="{DC3CE1E2-8F43-4817-BB8E-CDC762EF7ECC}">
      <dsp:nvSpPr>
        <dsp:cNvPr id="0" name=""/>
        <dsp:cNvSpPr/>
      </dsp:nvSpPr>
      <dsp:spPr>
        <a:xfrm>
          <a:off x="4721945" y="702202"/>
          <a:ext cx="45602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5602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/>
        </a:p>
      </dsp:txBody>
      <dsp:txXfrm>
        <a:off x="4937791" y="745489"/>
        <a:ext cx="24331" cy="4866"/>
      </dsp:txXfrm>
    </dsp:sp>
    <dsp:sp modelId="{AED45C44-EA3B-4958-B004-BE2C6A54D166}">
      <dsp:nvSpPr>
        <dsp:cNvPr id="0" name=""/>
        <dsp:cNvSpPr/>
      </dsp:nvSpPr>
      <dsp:spPr>
        <a:xfrm>
          <a:off x="2607994" y="113197"/>
          <a:ext cx="2115751" cy="126945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100" kern="1200" dirty="0"/>
            <a:t>Sensor is moved to the baseline chamber</a:t>
          </a:r>
        </a:p>
      </dsp:txBody>
      <dsp:txXfrm>
        <a:off x="2607994" y="113197"/>
        <a:ext cx="2115751" cy="1269450"/>
      </dsp:txXfrm>
    </dsp:sp>
    <dsp:sp modelId="{27E2DEB7-7A32-42F5-8C51-8F5A0F5390AA}">
      <dsp:nvSpPr>
        <dsp:cNvPr id="0" name=""/>
        <dsp:cNvSpPr/>
      </dsp:nvSpPr>
      <dsp:spPr>
        <a:xfrm>
          <a:off x="1063496" y="1380847"/>
          <a:ext cx="5204747" cy="456022"/>
        </a:xfrm>
        <a:custGeom>
          <a:avLst/>
          <a:gdLst/>
          <a:ahLst/>
          <a:cxnLst/>
          <a:rect l="0" t="0" r="0" b="0"/>
          <a:pathLst>
            <a:path>
              <a:moveTo>
                <a:pt x="5204747" y="0"/>
              </a:moveTo>
              <a:lnTo>
                <a:pt x="5204747" y="245111"/>
              </a:lnTo>
              <a:lnTo>
                <a:pt x="0" y="245111"/>
              </a:lnTo>
              <a:lnTo>
                <a:pt x="0" y="456022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/>
        </a:p>
      </dsp:txBody>
      <dsp:txXfrm>
        <a:off x="3535183" y="1606426"/>
        <a:ext cx="261372" cy="4866"/>
      </dsp:txXfrm>
    </dsp:sp>
    <dsp:sp modelId="{D272863F-EEF2-4CD8-8E2A-3C9C1A266D37}">
      <dsp:nvSpPr>
        <dsp:cNvPr id="0" name=""/>
        <dsp:cNvSpPr/>
      </dsp:nvSpPr>
      <dsp:spPr>
        <a:xfrm>
          <a:off x="5210368" y="113197"/>
          <a:ext cx="2115751" cy="126945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100" kern="1200" dirty="0"/>
            <a:t>Baseline chamber is filled with baseline air</a:t>
          </a:r>
        </a:p>
      </dsp:txBody>
      <dsp:txXfrm>
        <a:off x="5210368" y="113197"/>
        <a:ext cx="2115751" cy="1269450"/>
      </dsp:txXfrm>
    </dsp:sp>
    <dsp:sp modelId="{861EC481-707C-4488-B3B8-739D8271A276}">
      <dsp:nvSpPr>
        <dsp:cNvPr id="0" name=""/>
        <dsp:cNvSpPr/>
      </dsp:nvSpPr>
      <dsp:spPr>
        <a:xfrm>
          <a:off x="2119571" y="2458276"/>
          <a:ext cx="45602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5602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/>
        </a:p>
      </dsp:txBody>
      <dsp:txXfrm>
        <a:off x="2335417" y="2501562"/>
        <a:ext cx="24331" cy="4866"/>
      </dsp:txXfrm>
    </dsp:sp>
    <dsp:sp modelId="{BCD407EF-00E3-4741-89FE-F5205B59890A}">
      <dsp:nvSpPr>
        <dsp:cNvPr id="0" name=""/>
        <dsp:cNvSpPr/>
      </dsp:nvSpPr>
      <dsp:spPr>
        <a:xfrm>
          <a:off x="5620" y="1869270"/>
          <a:ext cx="2115751" cy="126945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100" kern="1200"/>
            <a:t>Testing chamber is filled with external air</a:t>
          </a:r>
          <a:endParaRPr lang="en-CA" sz="2100" kern="1200" dirty="0"/>
        </a:p>
      </dsp:txBody>
      <dsp:txXfrm>
        <a:off x="5620" y="1869270"/>
        <a:ext cx="2115751" cy="1269450"/>
      </dsp:txXfrm>
    </dsp:sp>
    <dsp:sp modelId="{F3A8EF23-1AFB-4C43-B141-307CC58B0B38}">
      <dsp:nvSpPr>
        <dsp:cNvPr id="0" name=""/>
        <dsp:cNvSpPr/>
      </dsp:nvSpPr>
      <dsp:spPr>
        <a:xfrm>
          <a:off x="4721945" y="2458276"/>
          <a:ext cx="45602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5602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/>
        </a:p>
      </dsp:txBody>
      <dsp:txXfrm>
        <a:off x="4937791" y="2501562"/>
        <a:ext cx="24331" cy="4866"/>
      </dsp:txXfrm>
    </dsp:sp>
    <dsp:sp modelId="{0DEB02DE-D205-4392-BC45-491581E35BC5}">
      <dsp:nvSpPr>
        <dsp:cNvPr id="0" name=""/>
        <dsp:cNvSpPr/>
      </dsp:nvSpPr>
      <dsp:spPr>
        <a:xfrm>
          <a:off x="2607994" y="1869270"/>
          <a:ext cx="2115751" cy="126945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100" kern="1200"/>
            <a:t>Sensor is exposed to baseline air</a:t>
          </a:r>
          <a:endParaRPr lang="en-CA" sz="2100" kern="1200" dirty="0"/>
        </a:p>
      </dsp:txBody>
      <dsp:txXfrm>
        <a:off x="2607994" y="1869270"/>
        <a:ext cx="2115751" cy="1269450"/>
      </dsp:txXfrm>
    </dsp:sp>
    <dsp:sp modelId="{6E7434DF-3F41-4569-A39C-A90B36EB923F}">
      <dsp:nvSpPr>
        <dsp:cNvPr id="0" name=""/>
        <dsp:cNvSpPr/>
      </dsp:nvSpPr>
      <dsp:spPr>
        <a:xfrm>
          <a:off x="1063496" y="3136921"/>
          <a:ext cx="5204747" cy="456022"/>
        </a:xfrm>
        <a:custGeom>
          <a:avLst/>
          <a:gdLst/>
          <a:ahLst/>
          <a:cxnLst/>
          <a:rect l="0" t="0" r="0" b="0"/>
          <a:pathLst>
            <a:path>
              <a:moveTo>
                <a:pt x="5204747" y="0"/>
              </a:moveTo>
              <a:lnTo>
                <a:pt x="5204747" y="245111"/>
              </a:lnTo>
              <a:lnTo>
                <a:pt x="0" y="245111"/>
              </a:lnTo>
              <a:lnTo>
                <a:pt x="0" y="456022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/>
        </a:p>
      </dsp:txBody>
      <dsp:txXfrm>
        <a:off x="3535183" y="3362499"/>
        <a:ext cx="261372" cy="4866"/>
      </dsp:txXfrm>
    </dsp:sp>
    <dsp:sp modelId="{6AE39194-B8AA-4E98-B280-2685FE450F87}">
      <dsp:nvSpPr>
        <dsp:cNvPr id="0" name=""/>
        <dsp:cNvSpPr/>
      </dsp:nvSpPr>
      <dsp:spPr>
        <a:xfrm>
          <a:off x="5210368" y="1869270"/>
          <a:ext cx="2115751" cy="126945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100" kern="1200" dirty="0"/>
            <a:t>Sensor is moved to testing chamber</a:t>
          </a:r>
        </a:p>
      </dsp:txBody>
      <dsp:txXfrm>
        <a:off x="5210368" y="1869270"/>
        <a:ext cx="2115751" cy="1269450"/>
      </dsp:txXfrm>
    </dsp:sp>
    <dsp:sp modelId="{503A1F5E-3964-4D0D-8DF9-595A56B30F6D}">
      <dsp:nvSpPr>
        <dsp:cNvPr id="0" name=""/>
        <dsp:cNvSpPr/>
      </dsp:nvSpPr>
      <dsp:spPr>
        <a:xfrm>
          <a:off x="2119571" y="4214349"/>
          <a:ext cx="45602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5602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/>
        </a:p>
      </dsp:txBody>
      <dsp:txXfrm>
        <a:off x="2335417" y="4257636"/>
        <a:ext cx="24331" cy="4866"/>
      </dsp:txXfrm>
    </dsp:sp>
    <dsp:sp modelId="{25F951D4-91BF-453C-A9D6-52D7D4C15736}">
      <dsp:nvSpPr>
        <dsp:cNvPr id="0" name=""/>
        <dsp:cNvSpPr/>
      </dsp:nvSpPr>
      <dsp:spPr>
        <a:xfrm>
          <a:off x="5620" y="3625344"/>
          <a:ext cx="2115751" cy="126945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100" kern="1200"/>
            <a:t>Sensor is exposed to testing air</a:t>
          </a:r>
          <a:endParaRPr lang="en-CA" sz="2100" kern="1200" dirty="0"/>
        </a:p>
      </dsp:txBody>
      <dsp:txXfrm>
        <a:off x="5620" y="3625344"/>
        <a:ext cx="2115751" cy="1269450"/>
      </dsp:txXfrm>
    </dsp:sp>
    <dsp:sp modelId="{C53B1D68-C97B-442C-A642-E0B84F602A54}">
      <dsp:nvSpPr>
        <dsp:cNvPr id="0" name=""/>
        <dsp:cNvSpPr/>
      </dsp:nvSpPr>
      <dsp:spPr>
        <a:xfrm>
          <a:off x="2607994" y="3625344"/>
          <a:ext cx="2115751" cy="126945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100" kern="1200" dirty="0"/>
            <a:t>Both chambers are flushed with baseline air</a:t>
          </a:r>
        </a:p>
      </dsp:txBody>
      <dsp:txXfrm>
        <a:off x="2607994" y="3625344"/>
        <a:ext cx="2115751" cy="12694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03093-B47D-478B-81F6-6835405CB6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C0C590-8D88-41D2-A557-4D8204A5B8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A0497-6E91-4467-968A-D55AD2AA5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228BE-5AC2-4131-BE7F-747B0DED828E}" type="datetimeFigureOut">
              <a:rPr lang="en-CA" smtClean="0"/>
              <a:t>2019-02-27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6546FB-363A-48E3-B584-A17763998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58E2E6-0812-4089-B4F3-A5B856A35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214BC-60E5-4740-A136-942D4BC3DF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3297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21E16-3391-486F-98CE-ECAB1C0E4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F5F483-FE85-4D01-9950-2128470BD2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90CA4-375B-4FEA-B433-458B88E9D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228BE-5AC2-4131-BE7F-747B0DED828E}" type="datetimeFigureOut">
              <a:rPr lang="en-CA" smtClean="0"/>
              <a:t>2019-02-27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69E18-0589-49AD-886E-3969F004A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BA1B9B-8B30-472F-A032-F48C5052A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214BC-60E5-4740-A136-942D4BC3DF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1151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90F089-60D3-4669-8C82-6FFA819056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B2628E-A8B8-4950-9050-F02FB731B5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FF2996-B4A3-424C-A277-C8447F92F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228BE-5AC2-4131-BE7F-747B0DED828E}" type="datetimeFigureOut">
              <a:rPr lang="en-CA" smtClean="0"/>
              <a:t>2019-02-27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C6F69-E026-4EB5-9E21-09C9D4061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2905B-FDAF-4258-AAC1-294245A65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214BC-60E5-4740-A136-942D4BC3DF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2989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02A16-2B16-4FB1-9D7D-C8524C944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A6B6D-5DDD-4E0C-A2C2-B5CF1B153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51D10-8451-4D2F-B51F-4DBF850D5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228BE-5AC2-4131-BE7F-747B0DED828E}" type="datetimeFigureOut">
              <a:rPr lang="en-CA" smtClean="0"/>
              <a:t>2019-02-27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D66FEB-F90E-496F-B266-4FD04DC41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1AB55-CA02-4143-8F4E-FB0235C84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214BC-60E5-4740-A136-942D4BC3DF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5651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75E87-ADDB-4A6A-B28E-BD70C0654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BF9AC-A130-46F3-BC8D-806E6E30C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212A91-7BEB-4554-954E-85B02D3F5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228BE-5AC2-4131-BE7F-747B0DED828E}" type="datetimeFigureOut">
              <a:rPr lang="en-CA" smtClean="0"/>
              <a:t>2019-02-27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E26D3-4259-4AFC-923C-D458BAEEF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DBC0F-3FED-4CA3-8817-64D7B207B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214BC-60E5-4740-A136-942D4BC3DF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9666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67CA5-12DA-4DDE-A7C9-A096C2E4F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188C5-F6BD-42CF-9F62-97CF240C89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0F0B78-FA98-4F73-99FE-0D595B5807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A4C8AE-D55F-4A9F-AE47-27435C0EB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228BE-5AC2-4131-BE7F-747B0DED828E}" type="datetimeFigureOut">
              <a:rPr lang="en-CA" smtClean="0"/>
              <a:t>2019-02-27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2F70C4-6104-4D46-BBD8-9825C43F2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48A17E-9763-41E4-8690-129B0219A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214BC-60E5-4740-A136-942D4BC3DF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5856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75A8A-5421-4D12-8BD9-89B33A9F7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65B162-41DF-4A38-8CFD-F3906A0EC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CE0A15-6737-42FB-8855-7206052CA5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BDDFA4-C169-4CF3-9225-00CB9F0E33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204D13-A34D-4E0D-8076-BCD2E0C7EC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685289-E7B7-4013-A4B6-64C18489D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228BE-5AC2-4131-BE7F-747B0DED828E}" type="datetimeFigureOut">
              <a:rPr lang="en-CA" smtClean="0"/>
              <a:t>2019-02-27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32546A-C070-483F-9DBD-171CA9C27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B17374-F82D-4A8F-B577-A06D19299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214BC-60E5-4740-A136-942D4BC3DF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9712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F9D1C-4015-4F48-8AA4-8B0271D10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0FE4A4-FE1F-4FD5-926A-A836854D0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228BE-5AC2-4131-BE7F-747B0DED828E}" type="datetimeFigureOut">
              <a:rPr lang="en-CA" smtClean="0"/>
              <a:t>2019-02-27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A11D0E-623D-4BF5-99E6-847CF30FF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0CF9E9-0AA4-49D7-AEFE-EF19E97D3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214BC-60E5-4740-A136-942D4BC3DF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3649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79C3BF-3523-4AC8-9769-2C9F26D11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228BE-5AC2-4131-BE7F-747B0DED828E}" type="datetimeFigureOut">
              <a:rPr lang="en-CA" smtClean="0"/>
              <a:t>2019-02-27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8FDA8D-346B-4D17-89DF-02131B430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864416-FF43-485B-B14F-324BE0068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214BC-60E5-4740-A136-942D4BC3DF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9867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74581-77F1-4C79-9A9A-DA3465C16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644AF-EC47-4431-8519-6E87F1AEF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717680-E045-418A-98D9-5E9F738098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B1128E-B803-4B69-924A-2D1D45A0F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228BE-5AC2-4131-BE7F-747B0DED828E}" type="datetimeFigureOut">
              <a:rPr lang="en-CA" smtClean="0"/>
              <a:t>2019-02-27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E484B0-DE6F-46FF-808C-5B3C5AEED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0C5048-8FCD-47EC-8F39-265663E10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214BC-60E5-4740-A136-942D4BC3DF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6297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271-91E9-43ED-B489-58E4FC642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4DD764-B3DE-4D12-B46D-2629F211C5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31E5EB-E0E5-4BC8-BB0A-DD24F9BC2E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DE8864-63FB-4264-8C8B-B9CAC6395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228BE-5AC2-4131-BE7F-747B0DED828E}" type="datetimeFigureOut">
              <a:rPr lang="en-CA" smtClean="0"/>
              <a:t>2019-02-27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8013DE-01BC-40F4-A21C-889B23A09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D22407-AD0A-4777-9166-6722B6B63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214BC-60E5-4740-A136-942D4BC3DF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8595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D6E010-3ED8-40D6-888C-8789B610D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34328D-1ECC-480A-8649-FD2EE75E11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731FD-5A7A-4DBD-A3A7-2E59180B70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228BE-5AC2-4131-BE7F-747B0DED828E}" type="datetimeFigureOut">
              <a:rPr lang="en-CA" smtClean="0"/>
              <a:t>2019-02-27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C6AC9-DB4A-4283-B4A1-1EF574A2FB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016A3-AEC5-481A-AC32-FEB10FC570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214BC-60E5-4740-A136-942D4BC3DF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2260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1E4DA-9C8B-4665-8219-25F6F3FC1A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186DE0-59DE-4126-835D-5638938E11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5533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04292-144B-4CF9-A9FB-4BEC3C259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Handheld 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30FFF-8570-49DE-8D5D-95858E9F8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Since the previous update:</a:t>
            </a:r>
          </a:p>
          <a:p>
            <a:pPr lvl="1"/>
            <a:r>
              <a:rPr lang="en-CA" dirty="0"/>
              <a:t>Determined parts such as valves, pumps, displays, heat sinks, batteries</a:t>
            </a:r>
          </a:p>
          <a:p>
            <a:pPr lvl="1"/>
            <a:r>
              <a:rPr lang="en-CA" dirty="0"/>
              <a:t>Determined appropriate procedure for testing</a:t>
            </a:r>
          </a:p>
          <a:p>
            <a:pPr lvl="1"/>
            <a:r>
              <a:rPr lang="en-CA" dirty="0"/>
              <a:t>Designed several different methods of sensor exposure to baseline and test environments</a:t>
            </a:r>
          </a:p>
          <a:p>
            <a:pPr marL="457200" lvl="1" indent="0">
              <a:buNone/>
            </a:pPr>
            <a:r>
              <a:rPr lang="en-CA" dirty="0"/>
              <a:t>Considering placing a naked MOS on the outside of the device to act as an ambient VOC Sensor, accompanied with an LED to alert the presence of it</a:t>
            </a:r>
          </a:p>
          <a:p>
            <a:pPr marL="457200" lvl="1" indent="0">
              <a:buNone/>
            </a:pPr>
            <a:endParaRPr lang="en-CA" dirty="0"/>
          </a:p>
          <a:p>
            <a:pPr marL="457200" lvl="1" indent="0">
              <a:buNone/>
            </a:pPr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45574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8C1AF2AE-38D7-45F1-B1E6-59CC0BFBEC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5041" y="4377832"/>
            <a:ext cx="2305372" cy="188621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DD35A65-321F-4927-AFDC-563115A3DC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81" y="3968263"/>
            <a:ext cx="3610479" cy="271500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1FC1712-9B9A-40AC-ABBA-C82E9E00CAE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0" t="8144" r="4778" b="12930"/>
          <a:stretch/>
        </p:blipFill>
        <p:spPr>
          <a:xfrm rot="20110351">
            <a:off x="5597289" y="963329"/>
            <a:ext cx="3674538" cy="315040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4252231-39C7-4808-A79F-B89EADD272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6102"/>
            <a:ext cx="2524477" cy="2417704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0D85ABB3-9BD5-4AFB-9E5A-038CA750029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CA"/>
              <a:t>Selected Parts</a:t>
            </a:r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624EE9-4A8E-4DAC-B0AC-54B0C22493BB}"/>
              </a:ext>
            </a:extLst>
          </p:cNvPr>
          <p:cNvSpPr txBox="1"/>
          <p:nvPr/>
        </p:nvSpPr>
        <p:spPr>
          <a:xfrm>
            <a:off x="170121" y="3593806"/>
            <a:ext cx="2354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ASCO 411M2305HV solenoid valve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FA30E3-80D8-45C0-803A-B78E39C7E0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527" y="1690688"/>
            <a:ext cx="2133898" cy="16956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F8CBA4E-1DDB-49C5-A030-8EDF22EDDEE2}"/>
              </a:ext>
            </a:extLst>
          </p:cNvPr>
          <p:cNvSpPr txBox="1"/>
          <p:nvPr/>
        </p:nvSpPr>
        <p:spPr>
          <a:xfrm>
            <a:off x="3165527" y="3593806"/>
            <a:ext cx="2251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KNF NMP 830 KNDC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B780F6-BCCB-419C-A33A-35DB0E0443F5}"/>
              </a:ext>
            </a:extLst>
          </p:cNvPr>
          <p:cNvSpPr txBox="1"/>
          <p:nvPr/>
        </p:nvSpPr>
        <p:spPr>
          <a:xfrm>
            <a:off x="5949387" y="3593806"/>
            <a:ext cx="2951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Waveshare</a:t>
            </a:r>
            <a:r>
              <a:rPr lang="en-CA" dirty="0"/>
              <a:t> 3.5” TFT Raspberry Pi Display</a:t>
            </a:r>
          </a:p>
        </p:txBody>
      </p:sp>
    </p:spTree>
    <p:extLst>
      <p:ext uri="{BB962C8B-B14F-4D97-AF65-F5344CB8AC3E}">
        <p14:creationId xmlns:p14="http://schemas.microsoft.com/office/powerpoint/2010/main" val="3024094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FF45F-39E2-4699-867E-ABF63A269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Testing Process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F6CFF8E0-F427-4795-81C3-54FC1D885A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17723777"/>
              </p:ext>
            </p:extLst>
          </p:nvPr>
        </p:nvGraphicFramePr>
        <p:xfrm>
          <a:off x="2694762" y="1484883"/>
          <a:ext cx="7331740" cy="50079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38354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140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Handheld Updates</vt:lpstr>
      <vt:lpstr>PowerPoint Presentation</vt:lpstr>
      <vt:lpstr>Testing Process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Adithya Ravishankara</dc:creator>
  <cp:lastModifiedBy>Adithya Ravishankara</cp:lastModifiedBy>
  <cp:revision>10</cp:revision>
  <dcterms:created xsi:type="dcterms:W3CDTF">2019-02-28T04:20:22Z</dcterms:created>
  <dcterms:modified xsi:type="dcterms:W3CDTF">2019-02-28T06:25:16Z</dcterms:modified>
</cp:coreProperties>
</file>