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924" autoAdjust="0"/>
  </p:normalViewPr>
  <p:slideViewPr>
    <p:cSldViewPr snapToGrid="0">
      <p:cViewPr varScale="1">
        <p:scale>
          <a:sx n="72" d="100"/>
          <a:sy n="72"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70F89-9A4D-4426-9FC1-AD39007A8201}" type="datetimeFigureOut">
              <a:rPr lang="en-CA" smtClean="0"/>
              <a:t>2019-03-06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1359F-ECD7-4F05-88BD-A3423E032CCD}" type="slidenum">
              <a:rPr lang="en-CA" smtClean="0"/>
              <a:t>‹#›</a:t>
            </a:fld>
            <a:endParaRPr lang="en-CA"/>
          </a:p>
        </p:txBody>
      </p:sp>
    </p:spTree>
    <p:extLst>
      <p:ext uri="{BB962C8B-B14F-4D97-AF65-F5344CB8AC3E}">
        <p14:creationId xmlns:p14="http://schemas.microsoft.com/office/powerpoint/2010/main" val="367184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Syringe pump calibration</a:t>
            </a:r>
            <a:endParaRPr lang="en-CA" dirty="0"/>
          </a:p>
        </p:txBody>
      </p:sp>
      <p:sp>
        <p:nvSpPr>
          <p:cNvPr id="4" name="Slide Number Placeholder 3"/>
          <p:cNvSpPr>
            <a:spLocks noGrp="1"/>
          </p:cNvSpPr>
          <p:nvPr>
            <p:ph type="sldNum" sz="quarter" idx="5"/>
          </p:nvPr>
        </p:nvSpPr>
        <p:spPr/>
        <p:txBody>
          <a:bodyPr/>
          <a:lstStyle/>
          <a:p>
            <a:fld id="{1E31359F-ECD7-4F05-88BD-A3423E032CCD}" type="slidenum">
              <a:rPr lang="en-CA" smtClean="0"/>
              <a:t>2</a:t>
            </a:fld>
            <a:endParaRPr lang="en-CA"/>
          </a:p>
        </p:txBody>
      </p:sp>
    </p:spTree>
    <p:extLst>
      <p:ext uri="{BB962C8B-B14F-4D97-AF65-F5344CB8AC3E}">
        <p14:creationId xmlns:p14="http://schemas.microsoft.com/office/powerpoint/2010/main" val="277460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 Sensors setup and test for monitoring temperature and humidity, 3- Vaporization tests with DI water and flushing chamber after vaporization to find vaporization time and identify potential issues.</a:t>
            </a:r>
          </a:p>
          <a:p>
            <a:r>
              <a:rPr lang="en-US" dirty="0"/>
              <a:t>The issues I noticed were that the </a:t>
            </a:r>
            <a:r>
              <a:rPr lang="en-US" dirty="0" err="1"/>
              <a:t>parylene</a:t>
            </a:r>
            <a:r>
              <a:rPr lang="en-US" dirty="0"/>
              <a:t>-C coating started to peel off from the inside of the chamber due to the high humidity, the glue holding the magnet got in contact with vapor and the magnet got loose.</a:t>
            </a:r>
          </a:p>
          <a:p>
            <a:r>
              <a:rPr lang="en-US" dirty="0"/>
              <a:t>We are looking for ways to solve these issues at the moment. Because it won't allow us to perform multiple tests over and over.</a:t>
            </a:r>
            <a:endParaRPr lang="en-CA" dirty="0"/>
          </a:p>
        </p:txBody>
      </p:sp>
      <p:sp>
        <p:nvSpPr>
          <p:cNvPr id="4" name="Slide Number Placeholder 3"/>
          <p:cNvSpPr>
            <a:spLocks noGrp="1"/>
          </p:cNvSpPr>
          <p:nvPr>
            <p:ph type="sldNum" sz="quarter" idx="5"/>
          </p:nvPr>
        </p:nvSpPr>
        <p:spPr/>
        <p:txBody>
          <a:bodyPr/>
          <a:lstStyle/>
          <a:p>
            <a:fld id="{1E31359F-ECD7-4F05-88BD-A3423E032CCD}" type="slidenum">
              <a:rPr lang="en-CA" smtClean="0"/>
              <a:t>3</a:t>
            </a:fld>
            <a:endParaRPr lang="en-CA"/>
          </a:p>
        </p:txBody>
      </p:sp>
    </p:spTree>
    <p:extLst>
      <p:ext uri="{BB962C8B-B14F-4D97-AF65-F5344CB8AC3E}">
        <p14:creationId xmlns:p14="http://schemas.microsoft.com/office/powerpoint/2010/main" val="256172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E31359F-ECD7-4F05-88BD-A3423E032CCD}" type="slidenum">
              <a:rPr lang="en-CA" smtClean="0"/>
              <a:t>4</a:t>
            </a:fld>
            <a:endParaRPr lang="en-CA"/>
          </a:p>
        </p:txBody>
      </p:sp>
    </p:spTree>
    <p:extLst>
      <p:ext uri="{BB962C8B-B14F-4D97-AF65-F5344CB8AC3E}">
        <p14:creationId xmlns:p14="http://schemas.microsoft.com/office/powerpoint/2010/main" val="9741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BD61-C18F-4894-94DB-30C62D742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2DC6FCD-035B-4D6C-9D99-A669F0FA2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0BBB4A1-EC0A-4096-831F-883CE93144EB}"/>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5" name="Footer Placeholder 4">
            <a:extLst>
              <a:ext uri="{FF2B5EF4-FFF2-40B4-BE49-F238E27FC236}">
                <a16:creationId xmlns:a16="http://schemas.microsoft.com/office/drawing/2014/main" id="{8BD5961C-2058-46E9-867D-7993FD328B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F756A1-B52A-4B16-993E-5A2C1C0D7BE1}"/>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79214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5D8A-86FE-4F57-A238-CA9A26DBAB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B8CD63A-C1F5-45A8-99A4-416D510DD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9A7465-E856-4B84-B174-EB4EA0AF2DEF}"/>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5" name="Footer Placeholder 4">
            <a:extLst>
              <a:ext uri="{FF2B5EF4-FFF2-40B4-BE49-F238E27FC236}">
                <a16:creationId xmlns:a16="http://schemas.microsoft.com/office/drawing/2014/main" id="{5BBB578E-CF58-4868-98E9-2566578687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B89F9A-F11E-47E8-9881-82BF4DFF7813}"/>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370312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F6DDA-5B03-4094-9480-1FFC3F1B60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6393A8-E9BA-4BB3-8BC0-BDCAE968E9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9504FE-BB05-4ED8-9B6F-ED3CCD7D5174}"/>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5" name="Footer Placeholder 4">
            <a:extLst>
              <a:ext uri="{FF2B5EF4-FFF2-40B4-BE49-F238E27FC236}">
                <a16:creationId xmlns:a16="http://schemas.microsoft.com/office/drawing/2014/main" id="{6F1C7D2D-0B3D-4AE7-826D-3837621DBE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A638DC-8116-4850-858B-0E5849058292}"/>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281048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5A74-35A6-4E3A-9F82-C927AB0C89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316D85-4950-4754-9FF1-28D24C45F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4E4567-6FEB-48D0-BF01-2169E7BD22CB}"/>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5" name="Footer Placeholder 4">
            <a:extLst>
              <a:ext uri="{FF2B5EF4-FFF2-40B4-BE49-F238E27FC236}">
                <a16:creationId xmlns:a16="http://schemas.microsoft.com/office/drawing/2014/main" id="{52CC3BA9-051B-4D87-A8E2-EDA53018A3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B3141C-FBB0-4861-9E0F-1C5B5BBC314E}"/>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49265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E2C5-8DE5-4FA2-B382-8D8749631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312FD54-329F-4E5D-A097-73E2514E8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03EDE-54EF-4EB9-A48E-DBF29B4F5BC1}"/>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5" name="Footer Placeholder 4">
            <a:extLst>
              <a:ext uri="{FF2B5EF4-FFF2-40B4-BE49-F238E27FC236}">
                <a16:creationId xmlns:a16="http://schemas.microsoft.com/office/drawing/2014/main" id="{DE290F63-E462-4403-855F-C76E56B5CF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EE56F0-DBFE-4BFA-AB1E-1D797799D1E8}"/>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138916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2E20-C693-4680-95FA-24FE0807BFA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7016F6-7B77-44CF-B6A3-4DBDAE130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23FA911-4095-4A7A-809E-A21B7CEDD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B4FCE6-01E0-4477-AABE-9C77E2A17E50}"/>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6" name="Footer Placeholder 5">
            <a:extLst>
              <a:ext uri="{FF2B5EF4-FFF2-40B4-BE49-F238E27FC236}">
                <a16:creationId xmlns:a16="http://schemas.microsoft.com/office/drawing/2014/main" id="{3685C2CC-F99A-4934-862C-A986ADD03F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6806FA-5440-49DE-81C4-DEE1425D274C}"/>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66005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9F41-7472-4A3F-A4C3-93886D7FC9B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B4185C-ABDB-4321-86DC-010826848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72269-5694-4CA9-BBE2-1C21833D4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6D9BA46-DBF0-428C-8A9B-528B98260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6A0845-720E-440A-A35D-992E2B434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591ED15-C622-43EF-9C88-BE9DC1B56809}"/>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8" name="Footer Placeholder 7">
            <a:extLst>
              <a:ext uri="{FF2B5EF4-FFF2-40B4-BE49-F238E27FC236}">
                <a16:creationId xmlns:a16="http://schemas.microsoft.com/office/drawing/2014/main" id="{182B2463-357D-4E92-B172-BD75AF7AE5D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7C0768D-4D4F-4AF0-A0F6-94797DF6A92A}"/>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24225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B779-9764-44E0-842A-BFF2DA23AD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80A38C-AB80-4EB9-B538-4D518E704A2B}"/>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4" name="Footer Placeholder 3">
            <a:extLst>
              <a:ext uri="{FF2B5EF4-FFF2-40B4-BE49-F238E27FC236}">
                <a16:creationId xmlns:a16="http://schemas.microsoft.com/office/drawing/2014/main" id="{977EA2FF-481A-4C1F-B894-4A2DA6205D4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8340AF8-17A4-46A6-959B-5C23EB20610A}"/>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266925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69D357-88CC-4348-A628-3A50EF3BCC59}"/>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3" name="Footer Placeholder 2">
            <a:extLst>
              <a:ext uri="{FF2B5EF4-FFF2-40B4-BE49-F238E27FC236}">
                <a16:creationId xmlns:a16="http://schemas.microsoft.com/office/drawing/2014/main" id="{0E47B336-8006-447C-A345-5027BFE61A4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844710E-3773-4233-B4EB-66B683BD9C50}"/>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14437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850D-F02D-40C0-9342-7BD6E49DD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7009FEE-BEC5-4B11-A077-77F059A70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666596D-70F8-4CDC-B2AA-C822EBFF7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A9F9D-05F0-422E-B7BF-273A41982AA1}"/>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6" name="Footer Placeholder 5">
            <a:extLst>
              <a:ext uri="{FF2B5EF4-FFF2-40B4-BE49-F238E27FC236}">
                <a16:creationId xmlns:a16="http://schemas.microsoft.com/office/drawing/2014/main" id="{304F1AD1-990B-4ED0-A21C-4659499A73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C2A003-D96E-476D-A765-B487787CC137}"/>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111153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D027-DCF6-4D06-BFA2-BCFB11929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C8BB1B3-772E-4B41-9610-3721832DF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F22466-D32C-47DC-AF79-431C38F7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3D0E0-941F-4164-93DF-D5119AC8A660}"/>
              </a:ext>
            </a:extLst>
          </p:cNvPr>
          <p:cNvSpPr>
            <a:spLocks noGrp="1"/>
          </p:cNvSpPr>
          <p:nvPr>
            <p:ph type="dt" sz="half" idx="10"/>
          </p:nvPr>
        </p:nvSpPr>
        <p:spPr/>
        <p:txBody>
          <a:bodyPr/>
          <a:lstStyle/>
          <a:p>
            <a:fld id="{D6721A72-D714-4284-9261-04E29C4C561C}" type="datetimeFigureOut">
              <a:rPr lang="en-CA" smtClean="0"/>
              <a:t>2019-03-06</a:t>
            </a:fld>
            <a:endParaRPr lang="en-CA"/>
          </a:p>
        </p:txBody>
      </p:sp>
      <p:sp>
        <p:nvSpPr>
          <p:cNvPr id="6" name="Footer Placeholder 5">
            <a:extLst>
              <a:ext uri="{FF2B5EF4-FFF2-40B4-BE49-F238E27FC236}">
                <a16:creationId xmlns:a16="http://schemas.microsoft.com/office/drawing/2014/main" id="{C0029D65-BA82-44A4-BA88-CAF26BC52B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C09A4A-0614-4E98-8308-59D395780201}"/>
              </a:ext>
            </a:extLst>
          </p:cNvPr>
          <p:cNvSpPr>
            <a:spLocks noGrp="1"/>
          </p:cNvSpPr>
          <p:nvPr>
            <p:ph type="sldNum" sz="quarter" idx="12"/>
          </p:nvPr>
        </p:nvSpPr>
        <p:spPr/>
        <p:txBody>
          <a:bodyPr/>
          <a:lstStyle/>
          <a:p>
            <a:fld id="{E4736096-9B2F-4A69-A1F8-C06AE8C7A302}" type="slidenum">
              <a:rPr lang="en-CA" smtClean="0"/>
              <a:t>‹#›</a:t>
            </a:fld>
            <a:endParaRPr lang="en-CA"/>
          </a:p>
        </p:txBody>
      </p:sp>
    </p:spTree>
    <p:extLst>
      <p:ext uri="{BB962C8B-B14F-4D97-AF65-F5344CB8AC3E}">
        <p14:creationId xmlns:p14="http://schemas.microsoft.com/office/powerpoint/2010/main" val="428166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4C4F3-C2F5-44A4-95A3-BAEDB572E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0EBE141-F84B-416B-81E6-FC965D119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3D3D7B-3762-4877-957C-990BE3D4B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1A72-D714-4284-9261-04E29C4C561C}" type="datetimeFigureOut">
              <a:rPr lang="en-CA" smtClean="0"/>
              <a:t>2019-03-06</a:t>
            </a:fld>
            <a:endParaRPr lang="en-CA"/>
          </a:p>
        </p:txBody>
      </p:sp>
      <p:sp>
        <p:nvSpPr>
          <p:cNvPr id="5" name="Footer Placeholder 4">
            <a:extLst>
              <a:ext uri="{FF2B5EF4-FFF2-40B4-BE49-F238E27FC236}">
                <a16:creationId xmlns:a16="http://schemas.microsoft.com/office/drawing/2014/main" id="{E803E3FA-DFCD-45A8-9B74-419571785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2F330E9-9F90-44FD-AEE2-727E3F731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36096-9B2F-4A69-A1F8-C06AE8C7A302}" type="slidenum">
              <a:rPr lang="en-CA" smtClean="0"/>
              <a:t>‹#›</a:t>
            </a:fld>
            <a:endParaRPr lang="en-CA"/>
          </a:p>
        </p:txBody>
      </p:sp>
    </p:spTree>
    <p:extLst>
      <p:ext uri="{BB962C8B-B14F-4D97-AF65-F5344CB8AC3E}">
        <p14:creationId xmlns:p14="http://schemas.microsoft.com/office/powerpoint/2010/main" val="249262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DD7B-E45F-45D6-AC68-53221ABC1544}"/>
              </a:ext>
            </a:extLst>
          </p:cNvPr>
          <p:cNvSpPr>
            <a:spLocks noGrp="1"/>
          </p:cNvSpPr>
          <p:nvPr>
            <p:ph type="ctrTitle"/>
          </p:nvPr>
        </p:nvSpPr>
        <p:spPr/>
        <p:txBody>
          <a:bodyPr/>
          <a:lstStyle/>
          <a:p>
            <a:r>
              <a:rPr lang="en-CA" dirty="0"/>
              <a:t>MV Vaporization</a:t>
            </a:r>
          </a:p>
        </p:txBody>
      </p:sp>
      <p:sp>
        <p:nvSpPr>
          <p:cNvPr id="3" name="Subtitle 2">
            <a:extLst>
              <a:ext uri="{FF2B5EF4-FFF2-40B4-BE49-F238E27FC236}">
                <a16:creationId xmlns:a16="http://schemas.microsoft.com/office/drawing/2014/main" id="{8816A5A0-9D99-4AEB-B0A0-70C2E547664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27155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7A80-71D2-4C2C-81D9-E69FBF3FD512}"/>
              </a:ext>
            </a:extLst>
          </p:cNvPr>
          <p:cNvSpPr>
            <a:spLocks noGrp="1"/>
          </p:cNvSpPr>
          <p:nvPr>
            <p:ph type="title"/>
          </p:nvPr>
        </p:nvSpPr>
        <p:spPr>
          <a:xfrm>
            <a:off x="648929" y="629266"/>
            <a:ext cx="5127031" cy="1676603"/>
          </a:xfrm>
        </p:spPr>
        <p:txBody>
          <a:bodyPr vert="horz" lIns="91440" tIns="45720" rIns="91440" bIns="45720" rtlCol="0" anchor="ctr">
            <a:normAutofit/>
          </a:bodyPr>
          <a:lstStyle/>
          <a:p>
            <a:r>
              <a:rPr lang="en-US"/>
              <a:t>Syringe Pump Calibration</a:t>
            </a:r>
          </a:p>
        </p:txBody>
      </p:sp>
      <p:sp>
        <p:nvSpPr>
          <p:cNvPr id="4" name="Content Placeholder 3">
            <a:extLst>
              <a:ext uri="{FF2B5EF4-FFF2-40B4-BE49-F238E27FC236}">
                <a16:creationId xmlns:a16="http://schemas.microsoft.com/office/drawing/2014/main" id="{D0F59F83-8B11-4985-8E58-61294111FF5F}"/>
              </a:ext>
            </a:extLst>
          </p:cNvPr>
          <p:cNvSpPr>
            <a:spLocks noGrp="1"/>
          </p:cNvSpPr>
          <p:nvPr>
            <p:ph sz="half" idx="1"/>
          </p:nvPr>
        </p:nvSpPr>
        <p:spPr>
          <a:xfrm>
            <a:off x="648930" y="2438400"/>
            <a:ext cx="5127029" cy="3785419"/>
          </a:xfrm>
        </p:spPr>
        <p:txBody>
          <a:bodyPr vert="horz" lIns="91440" tIns="45720" rIns="91440" bIns="45720" rtlCol="0">
            <a:normAutofit/>
          </a:bodyPr>
          <a:lstStyle/>
          <a:p>
            <a:r>
              <a:rPr lang="en-US" sz="2000"/>
              <a:t>We have developed, and calibrated this syringe pump</a:t>
            </a:r>
          </a:p>
          <a:p>
            <a:r>
              <a:rPr lang="en-US" sz="2000"/>
              <a:t>It will allow for the accurate acquiring of samples</a:t>
            </a:r>
          </a:p>
          <a:p>
            <a:r>
              <a:rPr lang="en-US" sz="2000"/>
              <a:t>Works on 6V</a:t>
            </a:r>
          </a:p>
          <a:p>
            <a:pPr marL="0"/>
            <a:endParaRPr lang="en-US" sz="2000"/>
          </a:p>
          <a:p>
            <a:endParaRPr lang="en-US" sz="2000"/>
          </a:p>
          <a:p>
            <a:endParaRPr lang="en-US" sz="2000"/>
          </a:p>
        </p:txBody>
      </p:sp>
      <p:pic>
        <p:nvPicPr>
          <p:cNvPr id="7" name="Content Placeholder 6">
            <a:extLst>
              <a:ext uri="{FF2B5EF4-FFF2-40B4-BE49-F238E27FC236}">
                <a16:creationId xmlns:a16="http://schemas.microsoft.com/office/drawing/2014/main" id="{905D5760-2838-4ABA-B8E9-8D18BCEACBD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5700"/>
          <a:stretch/>
        </p:blipFill>
        <p:spPr>
          <a:xfrm rot="5400000">
            <a:off x="5712305" y="378306"/>
            <a:ext cx="6858000" cy="6101387"/>
          </a:xfrm>
          <a:prstGeom prst="rect">
            <a:avLst/>
          </a:prstGeom>
          <a:effectLst/>
        </p:spPr>
      </p:pic>
    </p:spTree>
    <p:extLst>
      <p:ext uri="{BB962C8B-B14F-4D97-AF65-F5344CB8AC3E}">
        <p14:creationId xmlns:p14="http://schemas.microsoft.com/office/powerpoint/2010/main" val="233279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06ED-7BFA-4D00-870E-476D4F41B46B}"/>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3700"/>
              <a:t>Testing and Calibrating the Setup</a:t>
            </a:r>
          </a:p>
        </p:txBody>
      </p:sp>
      <p:sp>
        <p:nvSpPr>
          <p:cNvPr id="3" name="Content Placeholder 2">
            <a:extLst>
              <a:ext uri="{FF2B5EF4-FFF2-40B4-BE49-F238E27FC236}">
                <a16:creationId xmlns:a16="http://schemas.microsoft.com/office/drawing/2014/main" id="{504F8844-37A4-47F2-918F-FEFE35982BD6}"/>
              </a:ext>
            </a:extLst>
          </p:cNvPr>
          <p:cNvSpPr>
            <a:spLocks noGrp="1"/>
          </p:cNvSpPr>
          <p:nvPr>
            <p:ph sz="half" idx="1"/>
          </p:nvPr>
        </p:nvSpPr>
        <p:spPr>
          <a:xfrm>
            <a:off x="648931" y="2438400"/>
            <a:ext cx="3651466" cy="3785419"/>
          </a:xfrm>
        </p:spPr>
        <p:txBody>
          <a:bodyPr vert="horz" lIns="91440" tIns="45720" rIns="91440" bIns="45720" rtlCol="0">
            <a:normAutofit/>
          </a:bodyPr>
          <a:lstStyle/>
          <a:p>
            <a:r>
              <a:rPr lang="en-US" sz="1800"/>
              <a:t>Test One- Setup the sensors and monitor conditions within the chamber</a:t>
            </a:r>
          </a:p>
          <a:p>
            <a:r>
              <a:rPr lang="en-US" sz="1800"/>
              <a:t>Test Two – Vaporization tests with DI Water</a:t>
            </a:r>
          </a:p>
          <a:p>
            <a:r>
              <a:rPr lang="en-US" sz="1800"/>
              <a:t>Determine Test length</a:t>
            </a:r>
          </a:p>
          <a:p>
            <a:endParaRPr lang="en-US" sz="1800"/>
          </a:p>
        </p:txBody>
      </p:sp>
      <p:pic>
        <p:nvPicPr>
          <p:cNvPr id="6" name="Content Placeholder 5">
            <a:extLst>
              <a:ext uri="{FF2B5EF4-FFF2-40B4-BE49-F238E27FC236}">
                <a16:creationId xmlns:a16="http://schemas.microsoft.com/office/drawing/2014/main" id="{75D13602-2669-44B1-9941-FDDD057FC19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497" r="28403" b="-2"/>
          <a:stretch/>
        </p:blipFill>
        <p:spPr>
          <a:xfrm rot="5400000">
            <a:off x="4986528" y="-347472"/>
            <a:ext cx="6858000" cy="7552944"/>
          </a:xfrm>
          <a:prstGeom prst="rect">
            <a:avLst/>
          </a:prstGeom>
          <a:effectLst/>
        </p:spPr>
      </p:pic>
    </p:spTree>
    <p:extLst>
      <p:ext uri="{BB962C8B-B14F-4D97-AF65-F5344CB8AC3E}">
        <p14:creationId xmlns:p14="http://schemas.microsoft.com/office/powerpoint/2010/main" val="316940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8786-7782-446B-8E72-5DA2541E625A}"/>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dirty="0"/>
              <a:t>Areas to Develop</a:t>
            </a:r>
          </a:p>
        </p:txBody>
      </p:sp>
      <p:pic>
        <p:nvPicPr>
          <p:cNvPr id="6" name="Content Placeholder 5">
            <a:extLst>
              <a:ext uri="{FF2B5EF4-FFF2-40B4-BE49-F238E27FC236}">
                <a16:creationId xmlns:a16="http://schemas.microsoft.com/office/drawing/2014/main" id="{D5DB116B-19DB-4337-B2C8-5B9F36E9B705}"/>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9875"/>
          <a:stretch/>
        </p:blipFill>
        <p:spPr>
          <a:xfrm rot="5400000">
            <a:off x="-1111204" y="1111204"/>
            <a:ext cx="6858000" cy="4635591"/>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E6A83"/>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CBC245-615E-4BAF-8F8C-1294584F9725}"/>
              </a:ext>
            </a:extLst>
          </p:cNvPr>
          <p:cNvSpPr>
            <a:spLocks noGrp="1"/>
          </p:cNvSpPr>
          <p:nvPr>
            <p:ph sz="half" idx="1"/>
          </p:nvPr>
        </p:nvSpPr>
        <p:spPr>
          <a:xfrm>
            <a:off x="4965431" y="2438400"/>
            <a:ext cx="6586489" cy="3785419"/>
          </a:xfrm>
        </p:spPr>
        <p:txBody>
          <a:bodyPr vert="horz" lIns="91440" tIns="45720" rIns="91440" bIns="45720" rtlCol="0">
            <a:normAutofit/>
          </a:bodyPr>
          <a:lstStyle/>
          <a:p>
            <a:r>
              <a:rPr lang="en-US" sz="2000" dirty="0"/>
              <a:t>The chamber becomes saturated with vapor and results in damage to instruments, need to develop a more robust system</a:t>
            </a:r>
          </a:p>
          <a:p>
            <a:r>
              <a:rPr lang="en-US" sz="2000" dirty="0"/>
              <a:t>The sensor site is initially covered in </a:t>
            </a:r>
            <a:r>
              <a:rPr lang="en-US" sz="2000" dirty="0" err="1"/>
              <a:t>Paralyne</a:t>
            </a:r>
            <a:r>
              <a:rPr lang="en-US" sz="2000" dirty="0"/>
              <a:t>-C. This overtime gets eroded due to a combination of friction and humidity</a:t>
            </a:r>
          </a:p>
          <a:p>
            <a:r>
              <a:rPr lang="en-US" sz="2000" dirty="0"/>
              <a:t>The testing length needs to be finalized</a:t>
            </a:r>
          </a:p>
          <a:p>
            <a:r>
              <a:rPr lang="en-US" sz="2000" dirty="0"/>
              <a:t>GUI needs to be updated</a:t>
            </a:r>
          </a:p>
          <a:p>
            <a:endParaRPr lang="en-US" sz="2000" dirty="0"/>
          </a:p>
          <a:p>
            <a:endParaRPr lang="en-US" sz="2000" dirty="0"/>
          </a:p>
        </p:txBody>
      </p:sp>
    </p:spTree>
    <p:extLst>
      <p:ext uri="{BB962C8B-B14F-4D97-AF65-F5344CB8AC3E}">
        <p14:creationId xmlns:p14="http://schemas.microsoft.com/office/powerpoint/2010/main" val="2542334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215</Words>
  <Application>Microsoft Office PowerPoint</Application>
  <PresentationFormat>Widescreen</PresentationFormat>
  <Paragraphs>22</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MV Vaporization</vt:lpstr>
      <vt:lpstr>Syringe Pump Calibration</vt:lpstr>
      <vt:lpstr>Testing and Calibrating the Setup</vt:lpstr>
      <vt:lpstr>Areas to Develop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 Vaporization</dc:title>
  <dc:creator>Adithya Ravishankara</dc:creator>
  <cp:lastModifiedBy>Adithya Ravishankara</cp:lastModifiedBy>
  <cp:revision>2</cp:revision>
  <dcterms:created xsi:type="dcterms:W3CDTF">2019-03-07T05:54:30Z</dcterms:created>
  <dcterms:modified xsi:type="dcterms:W3CDTF">2019-03-07T05:58:55Z</dcterms:modified>
</cp:coreProperties>
</file>