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5999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08" autoAdjust="0"/>
    <p:restoredTop sz="94660"/>
  </p:normalViewPr>
  <p:slideViewPr>
    <p:cSldViewPr snapToGrid="0">
      <p:cViewPr>
        <p:scale>
          <a:sx n="80" d="100"/>
          <a:sy n="80" d="100"/>
        </p:scale>
        <p:origin x="51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706933"/>
            <a:ext cx="944999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268784"/>
            <a:ext cx="944999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0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29978"/>
            <a:ext cx="271687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29978"/>
            <a:ext cx="7993117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6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076898"/>
            <a:ext cx="1086749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890725"/>
            <a:ext cx="1086749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6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29978"/>
            <a:ext cx="1086749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058899"/>
            <a:ext cx="53303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577849"/>
            <a:ext cx="533038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058899"/>
            <a:ext cx="535663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577849"/>
            <a:ext cx="535663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621941"/>
            <a:ext cx="6378744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1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621941"/>
            <a:ext cx="6378744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29978"/>
            <a:ext cx="1086749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149890"/>
            <a:ext cx="1086749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6559-AAB6-4060-8FFD-154BB7ADA74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4003618"/>
            <a:ext cx="42524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9283-64CC-4C9E-9686-1DA7F8147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51489-A5CC-49EC-81FB-6A57F37E1B26}"/>
              </a:ext>
            </a:extLst>
          </p:cNvPr>
          <p:cNvSpPr/>
          <p:nvPr/>
        </p:nvSpPr>
        <p:spPr>
          <a:xfrm>
            <a:off x="6638666" y="1154202"/>
            <a:ext cx="56316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F270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BIKE KING BORDERS</a:t>
            </a:r>
            <a:endParaRPr lang="en-US" sz="4000" b="1" cap="none" spc="0" dirty="0">
              <a:ln w="0"/>
              <a:solidFill>
                <a:srgbClr val="F270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9E816-780E-4A09-9FB9-1D457662A23E}"/>
              </a:ext>
            </a:extLst>
          </p:cNvPr>
          <p:cNvSpPr/>
          <p:nvPr/>
        </p:nvSpPr>
        <p:spPr>
          <a:xfrm>
            <a:off x="7176347" y="1862088"/>
            <a:ext cx="4502130" cy="374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b="1" u="sng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GLASGOW OUTDOOR EXPERIENCE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Tariq Faiz</dc:creator>
  <cp:lastModifiedBy>Ahmad Tariq Faiz</cp:lastModifiedBy>
  <cp:revision>2</cp:revision>
  <dcterms:created xsi:type="dcterms:W3CDTF">2021-04-26T02:44:53Z</dcterms:created>
  <dcterms:modified xsi:type="dcterms:W3CDTF">2021-04-26T03:00:03Z</dcterms:modified>
</cp:coreProperties>
</file>