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BE1"/>
    <a:srgbClr val="CDD6C0"/>
    <a:srgbClr val="C62E2E"/>
    <a:srgbClr val="FFFECB"/>
    <a:srgbClr val="7EACB5"/>
    <a:srgbClr val="F5F5F5"/>
    <a:srgbClr val="E5D9F2"/>
    <a:srgbClr val="7A8F5B"/>
    <a:srgbClr val="A5B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FC9F-EC9B-4504-A9FF-B7CF03B75E2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84D6-3647-4136-A676-430BBC5C9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5E60E-7167-14FA-2B4C-B9D6A2AC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E5CFE-B549-FFEA-C14D-DCF77CBE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073D-C61C-B22B-B66B-FFA0BD8B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DBE4E-2E24-D0F7-E8CE-A30CB4F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30C07-FBC2-1528-105E-2D59E27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7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85F52-AFC9-6923-329F-652B76A0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9BC74-DA4D-378A-8D67-42EECA85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AAA9-6DC8-834A-9832-307FEBB9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DA75D-DAB7-23CB-EB2C-B19F7838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E003-63E3-6D5C-E588-CD4F503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42C6E-0FBD-9F44-7FCA-A4E921EA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33A27-B305-D7A5-8771-3F6BFEB0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0FE3C-7D12-A147-A31F-D55EB5E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E3068-1BBB-E12B-CC4E-7B8F5945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BAECE-A5E5-63E1-1B50-A72AB45E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E335F-2B0F-7EDD-CB93-EACF3BC0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0B378-0B53-6AFA-9951-40EB4E20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81CDF-5C78-2B8B-BDDA-A67E0235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9E795-B1EB-7CA2-A2F8-66C37F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DB641-67C1-4170-2AD4-71B665D1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5535-B232-994B-BE63-ADAB6298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361CA-8115-307E-B945-D7F9B7B6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482C2-876E-EA8C-1A57-2973E3A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0420A-9481-56F5-8C9F-4E9C68A2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E6C9E-7A4C-D904-D8EB-7C802B76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FB3A-51BC-31CA-B9AD-79C88F7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80FB-2158-6F8C-24AB-36962666C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A6F67-31B7-34DD-32BC-917931CE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EEA91-680B-228D-48EF-318E99F8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22375-47B8-1F8E-E4B8-4D6B6149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69B9D-56E6-56A2-0B6B-66E0CEC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18969-DA8C-7640-52E8-57CC30C9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688A-E9AA-C5FC-30B2-92FA9E07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4DFB0-1CC6-960F-BD49-3115C1AA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EFEE2D-8C84-BC75-2450-29F1DF623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BE170-BCB7-3861-A12F-C3EEF2BF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0316D-DA8D-4959-46AF-CC8B4715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73EBB-B450-D270-0B61-6F0F590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7D607-B0E7-DA7E-DDA4-D31F4A20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C239-EDBE-35D6-6973-689C4063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5F565-D49A-3465-C6A9-DD0654F6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63079-FEA1-5498-D70A-9808F6B2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79903-4B3D-6EBA-CAED-385BCF8D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329C2-4485-28AB-D382-A6230E09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328CD-6D39-8704-BB97-B2CF2DFB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A9876-A36B-C332-BF4A-77DF3CC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2B29-19A1-4193-1FE2-3E01C929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46B2-2E3B-B6D3-736A-15BF59BA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6A5B1-BC00-F708-8EB0-70477D68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A695E-EDD6-4B13-0E0E-96254D2A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DDB71-9071-AEEA-083A-66EB080D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E2E6D-4DD6-47F4-A80F-9132EDE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2E2A-7F47-999C-F24B-B4B5DC64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BD68B-C0E3-2503-0295-10BCC4D9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51C56-1F57-2374-2332-5F5527F2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78DCA-6610-C67C-FB1B-AD36C41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ACAB1-0C8F-F5E0-8186-B028927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3A358-C04D-C014-E38A-CFBF439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FC674-0B71-DBE2-745F-73EE9A60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962FA-A604-0ED9-0A95-9EE43B83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EC7C0-7324-5058-E141-7259633D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196E-1757-426A-AACA-13E049D3B76F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15C05-F075-877E-8AC5-4018B1C62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CDE05-C538-C07F-4CBB-52657C7D5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E793-C5FB-4601-8098-D0007F2B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7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CD63F2-EF01-1ED2-4291-6F6BCC102BE2}"/>
              </a:ext>
            </a:extLst>
          </p:cNvPr>
          <p:cNvSpPr/>
          <p:nvPr/>
        </p:nvSpPr>
        <p:spPr>
          <a:xfrm>
            <a:off x="3664819" y="3703603"/>
            <a:ext cx="5910696" cy="20279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CE5A1C-9C49-550C-F03F-7F50BDCB172F}"/>
              </a:ext>
            </a:extLst>
          </p:cNvPr>
          <p:cNvSpPr/>
          <p:nvPr/>
        </p:nvSpPr>
        <p:spPr>
          <a:xfrm>
            <a:off x="2251689" y="1301751"/>
            <a:ext cx="1303020" cy="4429819"/>
          </a:xfrm>
          <a:prstGeom prst="rect">
            <a:avLst/>
          </a:prstGeom>
          <a:solidFill>
            <a:schemeClr val="bg1">
              <a:alpha val="51765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007506-1DCA-F93F-9160-8CA8655AFBF3}"/>
              </a:ext>
            </a:extLst>
          </p:cNvPr>
          <p:cNvSpPr/>
          <p:nvPr/>
        </p:nvSpPr>
        <p:spPr>
          <a:xfrm>
            <a:off x="3655888" y="2682743"/>
            <a:ext cx="5919627" cy="8927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B79270-6787-1890-0206-5008C30F2878}"/>
              </a:ext>
            </a:extLst>
          </p:cNvPr>
          <p:cNvSpPr/>
          <p:nvPr/>
        </p:nvSpPr>
        <p:spPr>
          <a:xfrm>
            <a:off x="3654342" y="1301751"/>
            <a:ext cx="5899893" cy="123741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D7BDE6-D3A4-7E32-A5FC-0788DE0F6767}"/>
              </a:ext>
            </a:extLst>
          </p:cNvPr>
          <p:cNvSpPr/>
          <p:nvPr/>
        </p:nvSpPr>
        <p:spPr>
          <a:xfrm>
            <a:off x="3788655" y="3797928"/>
            <a:ext cx="5629083" cy="1252862"/>
          </a:xfrm>
          <a:prstGeom prst="rect">
            <a:avLst/>
          </a:prstGeom>
          <a:solidFill>
            <a:srgbClr val="E7EBE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8129F-C0A5-67F5-EFC1-F83034FB3CB2}"/>
              </a:ext>
            </a:extLst>
          </p:cNvPr>
          <p:cNvGrpSpPr/>
          <p:nvPr/>
        </p:nvGrpSpPr>
        <p:grpSpPr>
          <a:xfrm>
            <a:off x="3825737" y="3953594"/>
            <a:ext cx="1441827" cy="980445"/>
            <a:chOff x="2637113" y="4033079"/>
            <a:chExt cx="1380506" cy="98044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728DCA-A054-D45F-51C7-331107FAD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63" b="29794"/>
            <a:stretch/>
          </p:blipFill>
          <p:spPr>
            <a:xfrm>
              <a:off x="2637113" y="4373879"/>
              <a:ext cx="1331401" cy="63964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92F7559-174D-FDA2-0E3C-1178E46EA3EE}"/>
                </a:ext>
              </a:extLst>
            </p:cNvPr>
            <p:cNvSpPr txBox="1"/>
            <p:nvPr/>
          </p:nvSpPr>
          <p:spPr>
            <a:xfrm>
              <a:off x="2637113" y="4033079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altLang="zh-CN" sz="16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Drone</a:t>
              </a:r>
              <a:endParaRPr lang="zh-CN" altLang="en-US" sz="16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18FE1B1-8929-4C94-4355-BB3EAAFB7651}"/>
              </a:ext>
            </a:extLst>
          </p:cNvPr>
          <p:cNvSpPr txBox="1"/>
          <p:nvPr/>
        </p:nvSpPr>
        <p:spPr>
          <a:xfrm>
            <a:off x="5369494" y="383220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CC2936-02EA-1906-8CE7-A423FFA0C95A}"/>
              </a:ext>
            </a:extLst>
          </p:cNvPr>
          <p:cNvSpPr txBox="1"/>
          <p:nvPr/>
        </p:nvSpPr>
        <p:spPr>
          <a:xfrm>
            <a:off x="5379352" y="4381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6BB82A-D989-A0FA-230A-4F71D277D2DB}"/>
              </a:ext>
            </a:extLst>
          </p:cNvPr>
          <p:cNvSpPr txBox="1"/>
          <p:nvPr/>
        </p:nvSpPr>
        <p:spPr>
          <a:xfrm>
            <a:off x="5562008" y="4381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69070B-B844-9AD4-934C-28AC72F06F48}"/>
              </a:ext>
            </a:extLst>
          </p:cNvPr>
          <p:cNvSpPr txBox="1"/>
          <p:nvPr/>
        </p:nvSpPr>
        <p:spPr>
          <a:xfrm>
            <a:off x="5590864" y="38322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droneobject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FC7FC9-B75A-1648-DE93-C67C667B89F4}"/>
              </a:ext>
            </a:extLst>
          </p:cNvPr>
          <p:cNvSpPr txBox="1"/>
          <p:nvPr/>
        </p:nvSpPr>
        <p:spPr>
          <a:xfrm>
            <a:off x="5726042" y="43812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51808E-3D36-E4D0-9E7C-393BB13FAD73}"/>
              </a:ext>
            </a:extLst>
          </p:cNvPr>
          <p:cNvSpPr txBox="1"/>
          <p:nvPr/>
        </p:nvSpPr>
        <p:spPr>
          <a:xfrm>
            <a:off x="5369494" y="46631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targetx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D7C10A-260A-722D-333A-BF2B1030F119}"/>
              </a:ext>
            </a:extLst>
          </p:cNvPr>
          <p:cNvSpPr txBox="1"/>
          <p:nvPr/>
        </p:nvSpPr>
        <p:spPr>
          <a:xfrm>
            <a:off x="6112566" y="46631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targety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417F1D-6B4F-09DF-3424-38CC0EF600A5}"/>
              </a:ext>
            </a:extLst>
          </p:cNvPr>
          <p:cNvSpPr txBox="1"/>
          <p:nvPr/>
        </p:nvSpPr>
        <p:spPr>
          <a:xfrm>
            <a:off x="6791908" y="467492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targetz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1F5677-75E3-CF72-D060-2200A10FA023}"/>
              </a:ext>
            </a:extLst>
          </p:cNvPr>
          <p:cNvSpPr txBox="1"/>
          <p:nvPr/>
        </p:nvSpPr>
        <p:spPr>
          <a:xfrm>
            <a:off x="5371150" y="41082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Dradius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21DA8C-D055-4F19-6DD8-3CE8C88E781A}"/>
              </a:ext>
            </a:extLst>
          </p:cNvPr>
          <p:cNvSpPr txBox="1"/>
          <p:nvPr/>
        </p:nvSpPr>
        <p:spPr>
          <a:xfrm>
            <a:off x="6209268" y="410273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CAradius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53966-BDD6-999E-5DC5-80744BBB4F5A}"/>
              </a:ext>
            </a:extLst>
          </p:cNvPr>
          <p:cNvSpPr txBox="1"/>
          <p:nvPr/>
        </p:nvSpPr>
        <p:spPr>
          <a:xfrm>
            <a:off x="7113398" y="410417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maxspeed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E1185C-4BEB-E9C6-4E1E-4FE95C9B3248}"/>
              </a:ext>
            </a:extLst>
          </p:cNvPr>
          <p:cNvSpPr txBox="1"/>
          <p:nvPr/>
        </p:nvSpPr>
        <p:spPr>
          <a:xfrm>
            <a:off x="8105696" y="410087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maxturnrate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EBA44985-94BE-ABD1-70C8-FBC377D441F9}"/>
              </a:ext>
            </a:extLst>
          </p:cNvPr>
          <p:cNvSpPr txBox="1"/>
          <p:nvPr/>
        </p:nvSpPr>
        <p:spPr>
          <a:xfrm>
            <a:off x="5864523" y="438872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7A8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zh-CN" altLang="en-US" sz="1400" b="1" dirty="0">
              <a:solidFill>
                <a:srgbClr val="7A8F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955DED-A622-0078-4060-3BF28375DC5A}"/>
              </a:ext>
            </a:extLst>
          </p:cNvPr>
          <p:cNvGrpSpPr/>
          <p:nvPr/>
        </p:nvGrpSpPr>
        <p:grpSpPr>
          <a:xfrm>
            <a:off x="2357369" y="3362017"/>
            <a:ext cx="1100356" cy="1711044"/>
            <a:chOff x="2316726" y="3346350"/>
            <a:chExt cx="1100356" cy="171104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CAE045A-C826-E5D1-E1E1-F20B2E999DCD}"/>
                </a:ext>
              </a:extLst>
            </p:cNvPr>
            <p:cNvSpPr/>
            <p:nvPr/>
          </p:nvSpPr>
          <p:spPr>
            <a:xfrm>
              <a:off x="2316726" y="3375061"/>
              <a:ext cx="1070693" cy="1682333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1C7867-5878-19F5-ACF3-88BEFF080630}"/>
                </a:ext>
              </a:extLst>
            </p:cNvPr>
            <p:cNvSpPr/>
            <p:nvPr/>
          </p:nvSpPr>
          <p:spPr>
            <a:xfrm>
              <a:off x="2323514" y="3631102"/>
              <a:ext cx="1063906" cy="142629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060D2DA-77C2-2D92-8526-B079F3A0D120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8C6B76-BD7C-7CFD-08D8-E7F8D51268A5}"/>
                </a:ext>
              </a:extLst>
            </p:cNvPr>
            <p:cNvSpPr txBox="1"/>
            <p:nvPr/>
          </p:nvSpPr>
          <p:spPr>
            <a:xfrm>
              <a:off x="2343752" y="393081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Dradius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DFD2506-C725-1B40-5C4D-CD53D40C4A4B}"/>
                </a:ext>
              </a:extLst>
            </p:cNvPr>
            <p:cNvSpPr txBox="1"/>
            <p:nvPr/>
          </p:nvSpPr>
          <p:spPr>
            <a:xfrm>
              <a:off x="2333656" y="418448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CAradius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FE4894-A74C-5DBC-CF0E-74815701B1E6}"/>
                </a:ext>
              </a:extLst>
            </p:cNvPr>
            <p:cNvSpPr txBox="1"/>
            <p:nvPr/>
          </p:nvSpPr>
          <p:spPr>
            <a:xfrm>
              <a:off x="2347530" y="443009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B15D0F-2F58-A858-89C7-99F2FA1A674B}"/>
                </a:ext>
              </a:extLst>
            </p:cNvPr>
            <p:cNvSpPr txBox="1"/>
            <p:nvPr/>
          </p:nvSpPr>
          <p:spPr>
            <a:xfrm>
              <a:off x="2345955" y="4683757"/>
              <a:ext cx="107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maxturnrate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21D2B0-5023-825F-2E1E-A014AADB14E9}"/>
                </a:ext>
              </a:extLst>
            </p:cNvPr>
            <p:cNvSpPr txBox="1"/>
            <p:nvPr/>
          </p:nvSpPr>
          <p:spPr>
            <a:xfrm>
              <a:off x="2573561" y="3346350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90423E-AEE1-3F44-C5CF-475B28AF0528}"/>
              </a:ext>
            </a:extLst>
          </p:cNvPr>
          <p:cNvGrpSpPr/>
          <p:nvPr/>
        </p:nvGrpSpPr>
        <p:grpSpPr>
          <a:xfrm>
            <a:off x="3770589" y="2727917"/>
            <a:ext cx="1812131" cy="775169"/>
            <a:chOff x="2316726" y="3346151"/>
            <a:chExt cx="1812131" cy="77516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5780F-6B72-30AD-4E7E-04BF4331F08C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8DE934A-A159-0B84-12A3-7AAD653A7C3E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BD5B286-39E0-04A0-4926-BE840D7A50D1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03D1CF3-F668-7736-23CF-EF9E09E33345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BE9F8D4-4D51-7709-D26E-D46D93043885}"/>
                </a:ext>
              </a:extLst>
            </p:cNvPr>
            <p:cNvSpPr txBox="1"/>
            <p:nvPr/>
          </p:nvSpPr>
          <p:spPr>
            <a:xfrm>
              <a:off x="2329967" y="3844321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targetx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, target,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targetz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243666D-664A-DB51-C289-8CEDCCAD973E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1CB799-DC1A-6E8D-90F2-D95BD44CA5E6}"/>
              </a:ext>
            </a:extLst>
          </p:cNvPr>
          <p:cNvCxnSpPr>
            <a:cxnSpLocks/>
          </p:cNvCxnSpPr>
          <p:nvPr/>
        </p:nvCxnSpPr>
        <p:spPr>
          <a:xfrm flipV="1">
            <a:off x="4683709" y="3486559"/>
            <a:ext cx="0" cy="3113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ess – Cesium">
            <a:extLst>
              <a:ext uri="{FF2B5EF4-FFF2-40B4-BE49-F238E27FC236}">
                <a16:creationId xmlns:a16="http://schemas.microsoft.com/office/drawing/2014/main" id="{BDDB7E83-6E72-D636-5C10-53E28D3A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40" y="5242978"/>
            <a:ext cx="1303020" cy="2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39C468-F616-86F2-592B-C5C33EA66566}"/>
              </a:ext>
            </a:extLst>
          </p:cNvPr>
          <p:cNvCxnSpPr>
            <a:cxnSpLocks/>
          </p:cNvCxnSpPr>
          <p:nvPr/>
        </p:nvCxnSpPr>
        <p:spPr>
          <a:xfrm>
            <a:off x="4591147" y="5030595"/>
            <a:ext cx="0" cy="212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CEE207-2A0C-7F8F-B6F1-1F4B8AE36BA9}"/>
              </a:ext>
            </a:extLst>
          </p:cNvPr>
          <p:cNvSpPr/>
          <p:nvPr/>
        </p:nvSpPr>
        <p:spPr>
          <a:xfrm>
            <a:off x="5369495" y="5150327"/>
            <a:ext cx="4048244" cy="4641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697245B-37A3-77A8-A366-1A0BBF09EF7C}"/>
              </a:ext>
            </a:extLst>
          </p:cNvPr>
          <p:cNvSpPr/>
          <p:nvPr/>
        </p:nvSpPr>
        <p:spPr>
          <a:xfrm>
            <a:off x="5515500" y="5242978"/>
            <a:ext cx="1479986" cy="278836"/>
          </a:xfrm>
          <a:prstGeom prst="rect">
            <a:avLst/>
          </a:prstGeom>
          <a:solidFill>
            <a:schemeClr val="bg2">
              <a:alpha val="51765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to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71645F0-FCDB-0986-705D-F16BFB69785F}"/>
              </a:ext>
            </a:extLst>
          </p:cNvPr>
          <p:cNvSpPr/>
          <p:nvPr/>
        </p:nvSpPr>
        <p:spPr>
          <a:xfrm>
            <a:off x="7773833" y="5242978"/>
            <a:ext cx="1479986" cy="278836"/>
          </a:xfrm>
          <a:prstGeom prst="rect">
            <a:avLst/>
          </a:prstGeom>
          <a:solidFill>
            <a:schemeClr val="bg2">
              <a:alpha val="51765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234C621-B75E-AB39-EAB0-BE094E9D45D5}"/>
              </a:ext>
            </a:extLst>
          </p:cNvPr>
          <p:cNvCxnSpPr>
            <a:cxnSpLocks/>
          </p:cNvCxnSpPr>
          <p:nvPr/>
        </p:nvCxnSpPr>
        <p:spPr>
          <a:xfrm flipH="1">
            <a:off x="3373636" y="4424359"/>
            <a:ext cx="41062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78EB75-2DED-2A9B-361A-D50AB63EBEF4}"/>
              </a:ext>
            </a:extLst>
          </p:cNvPr>
          <p:cNvGrpSpPr/>
          <p:nvPr/>
        </p:nvGrpSpPr>
        <p:grpSpPr>
          <a:xfrm>
            <a:off x="7678014" y="2729563"/>
            <a:ext cx="1798890" cy="775169"/>
            <a:chOff x="2316726" y="3346151"/>
            <a:chExt cx="1798890" cy="77516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ED86D4-0D64-311D-C073-48A6FDEA742A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FEC50D-5613-230B-45A6-9F08BC8E380F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788ABA-5895-93B8-0CB6-D31ACB5E67BE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01C7980-9EB6-2765-9E71-B53A3C67E647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7266709-4081-33BA-40FF-6F9E26A6C466}"/>
                </a:ext>
              </a:extLst>
            </p:cNvPr>
            <p:cNvSpPr txBox="1"/>
            <p:nvPr/>
          </p:nvSpPr>
          <p:spPr>
            <a:xfrm>
              <a:off x="2329967" y="3844321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timestamp,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ifarrival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E1421F5-BB9B-A442-5F00-3B9FF7D74436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A62B2CDA-B039-85C0-5376-0D60BD0822E5}"/>
              </a:ext>
            </a:extLst>
          </p:cNvPr>
          <p:cNvGrpSpPr/>
          <p:nvPr/>
        </p:nvGrpSpPr>
        <p:grpSpPr>
          <a:xfrm>
            <a:off x="5780513" y="2737862"/>
            <a:ext cx="1798890" cy="775169"/>
            <a:chOff x="2316726" y="3346151"/>
            <a:chExt cx="1798890" cy="775169"/>
          </a:xfrm>
        </p:grpSpPr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0A4B6138-8FCA-B0E1-7151-03D21CE9CE71}"/>
                </a:ext>
              </a:extLst>
            </p:cNvPr>
            <p:cNvSpPr/>
            <p:nvPr/>
          </p:nvSpPr>
          <p:spPr>
            <a:xfrm>
              <a:off x="2316726" y="3375061"/>
              <a:ext cx="1798890" cy="739754"/>
            </a:xfrm>
            <a:prstGeom prst="rect">
              <a:avLst/>
            </a:prstGeom>
            <a:solidFill>
              <a:srgbClr val="FFFECB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58227052-B53F-9F18-DCC0-B6ADB97E0CAA}"/>
                </a:ext>
              </a:extLst>
            </p:cNvPr>
            <p:cNvSpPr/>
            <p:nvPr/>
          </p:nvSpPr>
          <p:spPr>
            <a:xfrm>
              <a:off x="2323514" y="3631103"/>
              <a:ext cx="1792102" cy="48371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A726BD52-3486-0D16-CCB5-76EBDD0B7DB7}"/>
                </a:ext>
              </a:extLst>
            </p:cNvPr>
            <p:cNvSpPr txBox="1"/>
            <p:nvPr/>
          </p:nvSpPr>
          <p:spPr>
            <a:xfrm>
              <a:off x="2343752" y="363110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75A1C350-BDDF-B7B9-384F-F8F2B5D4BC47}"/>
                </a:ext>
              </a:extLst>
            </p:cNvPr>
            <p:cNvSpPr txBox="1"/>
            <p:nvPr/>
          </p:nvSpPr>
          <p:spPr>
            <a:xfrm>
              <a:off x="2647331" y="3642056"/>
              <a:ext cx="593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文本框 1029">
              <a:extLst>
                <a:ext uri="{FF2B5EF4-FFF2-40B4-BE49-F238E27FC236}">
                  <a16:creationId xmlns:a16="http://schemas.microsoft.com/office/drawing/2014/main" id="{0394055C-6F3D-D8DC-8A53-8CA71421FA14}"/>
                </a:ext>
              </a:extLst>
            </p:cNvPr>
            <p:cNvSpPr txBox="1"/>
            <p:nvPr/>
          </p:nvSpPr>
          <p:spPr>
            <a:xfrm>
              <a:off x="2329967" y="3844321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timestamp,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ifarrival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FE63983B-36A0-D94A-F165-284D5C68A7F9}"/>
                </a:ext>
              </a:extLst>
            </p:cNvPr>
            <p:cNvSpPr txBox="1"/>
            <p:nvPr/>
          </p:nvSpPr>
          <p:spPr>
            <a:xfrm>
              <a:off x="2940294" y="3346151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71B8D2A-C252-6F15-0903-1D530F36383E}"/>
              </a:ext>
            </a:extLst>
          </p:cNvPr>
          <p:cNvSpPr txBox="1"/>
          <p:nvPr/>
        </p:nvSpPr>
        <p:spPr>
          <a:xfrm>
            <a:off x="7073370" y="3488991"/>
            <a:ext cx="1222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SSE API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30ECBF-C374-42F9-A92A-7ECC34644F43}"/>
              </a:ext>
            </a:extLst>
          </p:cNvPr>
          <p:cNvSpPr txBox="1"/>
          <p:nvPr/>
        </p:nvSpPr>
        <p:spPr>
          <a:xfrm>
            <a:off x="4696951" y="3518507"/>
            <a:ext cx="1222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altLang="zh-CN" sz="1200" b="1" dirty="0"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06C2EF9-A74B-80D1-9F52-50A639062FD5}"/>
              </a:ext>
            </a:extLst>
          </p:cNvPr>
          <p:cNvCxnSpPr>
            <a:cxnSpLocks/>
          </p:cNvCxnSpPr>
          <p:nvPr/>
        </p:nvCxnSpPr>
        <p:spPr>
          <a:xfrm>
            <a:off x="6705797" y="3503086"/>
            <a:ext cx="0" cy="3291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070CEF5-7BA5-7328-4445-2C3FBB5C0895}"/>
              </a:ext>
            </a:extLst>
          </p:cNvPr>
          <p:cNvCxnSpPr>
            <a:cxnSpLocks/>
          </p:cNvCxnSpPr>
          <p:nvPr/>
        </p:nvCxnSpPr>
        <p:spPr>
          <a:xfrm>
            <a:off x="8601858" y="3469326"/>
            <a:ext cx="0" cy="3628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B1886479-57CD-E26B-E390-095DD24E2766}"/>
              </a:ext>
            </a:extLst>
          </p:cNvPr>
          <p:cNvGrpSpPr/>
          <p:nvPr/>
        </p:nvGrpSpPr>
        <p:grpSpPr>
          <a:xfrm>
            <a:off x="3784250" y="1444128"/>
            <a:ext cx="2438415" cy="969863"/>
            <a:chOff x="3784250" y="1444128"/>
            <a:chExt cx="2438415" cy="969863"/>
          </a:xfrm>
        </p:grpSpPr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A823CF2E-DF27-E0B2-BFEC-C47D7B76AA26}"/>
                </a:ext>
              </a:extLst>
            </p:cNvPr>
            <p:cNvSpPr/>
            <p:nvPr/>
          </p:nvSpPr>
          <p:spPr>
            <a:xfrm>
              <a:off x="3797615" y="1459562"/>
              <a:ext cx="2425050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>
              <a:extLst>
                <a:ext uri="{FF2B5EF4-FFF2-40B4-BE49-F238E27FC236}">
                  <a16:creationId xmlns:a16="http://schemas.microsoft.com/office/drawing/2014/main" id="{3CEEE07C-D932-CE47-E420-CF97EC8BB23E}"/>
                </a:ext>
              </a:extLst>
            </p:cNvPr>
            <p:cNvSpPr/>
            <p:nvPr/>
          </p:nvSpPr>
          <p:spPr>
            <a:xfrm>
              <a:off x="3797615" y="1459562"/>
              <a:ext cx="2425050" cy="95442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文本框 1034">
              <a:extLst>
                <a:ext uri="{FF2B5EF4-FFF2-40B4-BE49-F238E27FC236}">
                  <a16:creationId xmlns:a16="http://schemas.microsoft.com/office/drawing/2014/main" id="{5115B44A-332E-950D-002B-E39667B7A94D}"/>
                </a:ext>
              </a:extLst>
            </p:cNvPr>
            <p:cNvSpPr txBox="1"/>
            <p:nvPr/>
          </p:nvSpPr>
          <p:spPr>
            <a:xfrm>
              <a:off x="3784250" y="1444128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Move to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9B5154A-A529-3935-3C20-5E6D3467F695}"/>
              </a:ext>
            </a:extLst>
          </p:cNvPr>
          <p:cNvCxnSpPr>
            <a:cxnSpLocks/>
            <a:stCxn id="43" idx="0"/>
            <a:endCxn id="6" idx="1"/>
          </p:cNvCxnSpPr>
          <p:nvPr/>
        </p:nvCxnSpPr>
        <p:spPr>
          <a:xfrm rot="5400000" flipH="1" flipV="1">
            <a:off x="2551433" y="2259109"/>
            <a:ext cx="1441556" cy="76426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6BB92C2B-F204-49BC-C405-C32C8C07E58A}"/>
              </a:ext>
            </a:extLst>
          </p:cNvPr>
          <p:cNvCxnSpPr>
            <a:cxnSpLocks/>
          </p:cNvCxnSpPr>
          <p:nvPr/>
        </p:nvCxnSpPr>
        <p:spPr>
          <a:xfrm flipV="1">
            <a:off x="5029212" y="2510547"/>
            <a:ext cx="0" cy="2562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882F57DE-AEF0-71A5-65E2-C4A727E49B86}"/>
              </a:ext>
            </a:extLst>
          </p:cNvPr>
          <p:cNvGrpSpPr/>
          <p:nvPr/>
        </p:nvGrpSpPr>
        <p:grpSpPr>
          <a:xfrm>
            <a:off x="6949534" y="1447508"/>
            <a:ext cx="2438415" cy="969863"/>
            <a:chOff x="3784250" y="1444128"/>
            <a:chExt cx="2438415" cy="969863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BC05961F-CABF-9732-491A-F595B69EB6EB}"/>
                </a:ext>
              </a:extLst>
            </p:cNvPr>
            <p:cNvSpPr/>
            <p:nvPr/>
          </p:nvSpPr>
          <p:spPr>
            <a:xfrm>
              <a:off x="3797615" y="1459562"/>
              <a:ext cx="2425050" cy="292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>
              <a:extLst>
                <a:ext uri="{FF2B5EF4-FFF2-40B4-BE49-F238E27FC236}">
                  <a16:creationId xmlns:a16="http://schemas.microsoft.com/office/drawing/2014/main" id="{DD276D3D-2F18-1880-5323-7645726CAB32}"/>
                </a:ext>
              </a:extLst>
            </p:cNvPr>
            <p:cNvSpPr/>
            <p:nvPr/>
          </p:nvSpPr>
          <p:spPr>
            <a:xfrm>
              <a:off x="3797615" y="1459562"/>
              <a:ext cx="2425050" cy="95442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文本框 1052">
              <a:extLst>
                <a:ext uri="{FF2B5EF4-FFF2-40B4-BE49-F238E27FC236}">
                  <a16:creationId xmlns:a16="http://schemas.microsoft.com/office/drawing/2014/main" id="{EE7203F0-628E-5736-30CB-2FEE705D3167}"/>
                </a:ext>
              </a:extLst>
            </p:cNvPr>
            <p:cNvSpPr txBox="1"/>
            <p:nvPr/>
          </p:nvSpPr>
          <p:spPr>
            <a:xfrm>
              <a:off x="3784250" y="1444128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Landing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5" name="连接符: 肘形 1054">
            <a:extLst>
              <a:ext uri="{FF2B5EF4-FFF2-40B4-BE49-F238E27FC236}">
                <a16:creationId xmlns:a16="http://schemas.microsoft.com/office/drawing/2014/main" id="{886F8921-D11E-E3CC-1ADD-B7DD2218B45C}"/>
              </a:ext>
            </a:extLst>
          </p:cNvPr>
          <p:cNvCxnSpPr>
            <a:stCxn id="1032" idx="3"/>
            <a:endCxn id="1031" idx="0"/>
          </p:cNvCxnSpPr>
          <p:nvPr/>
        </p:nvCxnSpPr>
        <p:spPr>
          <a:xfrm>
            <a:off x="6222665" y="1936777"/>
            <a:ext cx="457293" cy="801085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CADE1638-2EA7-09FC-E191-A694BCA2C481}"/>
              </a:ext>
            </a:extLst>
          </p:cNvPr>
          <p:cNvCxnSpPr>
            <a:cxnSpLocks/>
            <a:stCxn id="1052" idx="2"/>
          </p:cNvCxnSpPr>
          <p:nvPr/>
        </p:nvCxnSpPr>
        <p:spPr>
          <a:xfrm flipH="1">
            <a:off x="8173304" y="2417371"/>
            <a:ext cx="2120" cy="349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B711DA5C-7B43-5D22-7CAB-F689CF10578A}"/>
              </a:ext>
            </a:extLst>
          </p:cNvPr>
          <p:cNvSpPr txBox="1"/>
          <p:nvPr/>
        </p:nvSpPr>
        <p:spPr>
          <a:xfrm>
            <a:off x="3784250" y="1762858"/>
            <a:ext cx="112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Force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9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65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天垚 方</cp:lastModifiedBy>
  <cp:revision>10</cp:revision>
  <dcterms:created xsi:type="dcterms:W3CDTF">2024-10-28T07:48:12Z</dcterms:created>
  <dcterms:modified xsi:type="dcterms:W3CDTF">2024-10-28T11:27:50Z</dcterms:modified>
</cp:coreProperties>
</file>