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369550" cy="7251700"/>
  <p:notesSz cx="6797675" cy="9928225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954036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12920" y="2941200"/>
            <a:ext cx="954036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129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3017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638880" y="74448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864480" y="74448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12920" y="294120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638880" y="294120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864480" y="2941200"/>
            <a:ext cx="307188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12920" y="744480"/>
            <a:ext cx="954036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954036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12920" y="415440"/>
            <a:ext cx="9540360" cy="115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129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301720" y="294120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129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301720" y="744480"/>
            <a:ext cx="465552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12920" y="2941200"/>
            <a:ext cx="9540360" cy="200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Google Shape;10;p2"/>
          <p:cNvSpPr/>
          <p:nvPr/>
        </p:nvSpPr>
        <p:spPr>
          <a:xfrm>
            <a:off x="2592360" y="1321920"/>
            <a:ext cx="360" cy="5275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2700">
            <a:solidFill>
              <a:srgbClr val="767676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Google Shape;13;p2"/>
          <p:cNvSpPr/>
          <p:nvPr/>
        </p:nvSpPr>
        <p:spPr>
          <a:xfrm>
            <a:off x="4864320" y="7043760"/>
            <a:ext cx="640800" cy="15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sp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1000" spc="-1" strike="noStrike">
                <a:solidFill>
                  <a:srgbClr val="000000"/>
                </a:solidFill>
                <a:latin typeface="Calibri"/>
                <a:ea typeface="Calibri"/>
              </a:rPr>
              <a:t>PUBLIC</a:t>
            </a:r>
            <a:endParaRPr b="0" lang="en-IN" sz="1000" spc="-1" strike="noStrike"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di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tit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le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a</a:t>
            </a: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12920" y="744480"/>
            <a:ext cx="9540360" cy="42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7638840" y="6710040"/>
            <a:ext cx="2314440" cy="17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algn="ctr">
              <a:buNone/>
              <a:defRPr b="0" lang="en-IN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IN" sz="1400" spc="-1" strike="noStrike">
                <a:latin typeface="Times New Roman"/>
              </a:rPr>
              <a:t>&lt;footer&gt;</a:t>
            </a:r>
            <a:endParaRPr b="0" lang="en-IN" sz="1400" spc="-1" strike="noStrike"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body"/>
          </p:nvPr>
        </p:nvSpPr>
        <p:spPr>
          <a:xfrm>
            <a:off x="2743200" y="1305000"/>
            <a:ext cx="7210080" cy="529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11480" y="1305000"/>
            <a:ext cx="2021400" cy="529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Click to edit the outline text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Third Outline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Fourth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Outline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Level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f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x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S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h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O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u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t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i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n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v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e</a:t>
            </a:r>
            <a:r>
              <a:rPr b="0" lang="en-IN" sz="1000" spc="-1" strike="noStrike">
                <a:solidFill>
                  <a:srgbClr val="000000"/>
                </a:solidFill>
                <a:latin typeface="Arial"/>
              </a:rPr>
              <a:t>l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01;p1"/>
          <p:cNvSpPr/>
          <p:nvPr/>
        </p:nvSpPr>
        <p:spPr>
          <a:xfrm>
            <a:off x="2734200" y="1297080"/>
            <a:ext cx="3520080" cy="18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AU" sz="1200" spc="-1" strike="noStrike">
                <a:solidFill>
                  <a:srgbClr val="000000"/>
                </a:solidFill>
                <a:latin typeface="Arial"/>
                <a:ea typeface="Arial"/>
              </a:rPr>
              <a:t>Restaurant Group Target Analysis</a:t>
            </a:r>
            <a:endParaRPr b="0" lang="en-IN" sz="12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12920" y="415440"/>
            <a:ext cx="9540360" cy="24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m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f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P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o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n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i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l 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a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r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g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e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t</a:t>
            </a:r>
            <a:r>
              <a:rPr b="1" lang="en-AU" sz="1800" spc="-1" strike="noStrike">
                <a:solidFill>
                  <a:srgbClr val="000000"/>
                </a:solidFill>
                <a:latin typeface="Arial"/>
                <a:ea typeface="Arial"/>
              </a:rPr>
              <a:t>s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47400" y="1321560"/>
            <a:ext cx="2121120" cy="530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lvl="1" marL="2286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◆"/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We have looked at our clients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strategies and goals and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compared them to the potential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targets for an M&amp;A acquisition.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1" marL="2286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◆"/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From the analysis we recommend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Restaurant C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Slightly larger size for an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acquisition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1652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Presence in 5 countries,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complements our clients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strategy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1652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Complementary premium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focus, $7.5 per item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1652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Growing fusion offering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marL="457200" indent="-1652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  <a:p>
            <a:pPr lvl="2" marL="457200" indent="-228600" algn="just">
              <a:lnSpc>
                <a:spcPct val="100000"/>
              </a:lnSpc>
              <a:buClr>
                <a:srgbClr val="db0011"/>
              </a:buClr>
              <a:buFont typeface="Noto Sans Symbols"/>
              <a:buChar char="⚫"/>
              <a:tabLst>
                <a:tab algn="l" pos="0"/>
              </a:tabLst>
            </a:pP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Rumoured exit position for </a:t>
            </a:r>
            <a:r>
              <a:rPr b="0" lang="en-AU" sz="1000" spc="-1" strike="noStrike">
                <a:solidFill>
                  <a:srgbClr val="000000"/>
                </a:solidFill>
                <a:latin typeface="Arial"/>
                <a:ea typeface="Arial"/>
              </a:rPr>
              <a:t>exisiting owners </a:t>
            </a:r>
            <a:endParaRPr b="0" lang="en-IN" sz="10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6" name="Google Shape;117;p1"/>
          <p:cNvGrpSpPr/>
          <p:nvPr/>
        </p:nvGrpSpPr>
        <p:grpSpPr>
          <a:xfrm>
            <a:off x="7224120" y="1281600"/>
            <a:ext cx="2712600" cy="229680"/>
            <a:chOff x="7224120" y="1281600"/>
            <a:chExt cx="2712600" cy="229680"/>
          </a:xfrm>
        </p:grpSpPr>
        <p:grpSp>
          <p:nvGrpSpPr>
            <p:cNvPr id="47" name="Google Shape;118;p1"/>
            <p:cNvGrpSpPr/>
            <p:nvPr/>
          </p:nvGrpSpPr>
          <p:grpSpPr>
            <a:xfrm>
              <a:off x="7856640" y="1281600"/>
              <a:ext cx="1390680" cy="229680"/>
              <a:chOff x="7856640" y="1281600"/>
              <a:chExt cx="1390680" cy="229680"/>
            </a:xfrm>
          </p:grpSpPr>
          <p:grpSp>
            <p:nvGrpSpPr>
              <p:cNvPr id="48" name="Google Shape;119;p1"/>
              <p:cNvGrpSpPr/>
              <p:nvPr/>
            </p:nvGrpSpPr>
            <p:grpSpPr>
              <a:xfrm>
                <a:off x="7856640" y="1281600"/>
                <a:ext cx="229680" cy="229680"/>
                <a:chOff x="7856640" y="1281600"/>
                <a:chExt cx="229680" cy="229680"/>
              </a:xfrm>
            </p:grpSpPr>
            <p:sp>
              <p:nvSpPr>
                <p:cNvPr id="49" name="Google Shape;120;p1"/>
                <p:cNvSpPr/>
                <p:nvPr/>
              </p:nvSpPr>
              <p:spPr>
                <a:xfrm>
                  <a:off x="7856640" y="1281600"/>
                  <a:ext cx="229680" cy="229680"/>
                </a:xfrm>
                <a:prstGeom prst="pie">
                  <a:avLst>
                    <a:gd name="adj1" fmla="val 0"/>
                    <a:gd name="adj2" fmla="val 21593867"/>
                  </a:avLst>
                </a:prstGeom>
                <a:solidFill>
                  <a:schemeClr val="accen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0" name="Google Shape;121;p1"/>
                <p:cNvSpPr/>
                <p:nvPr/>
              </p:nvSpPr>
              <p:spPr>
                <a:xfrm>
                  <a:off x="7861680" y="1286280"/>
                  <a:ext cx="219960" cy="219960"/>
                </a:xfrm>
                <a:prstGeom prst="ellipse">
                  <a:avLst/>
                </a:prstGeom>
                <a:solidFill>
                  <a:schemeClr val="l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1" name="Google Shape;122;p1"/>
              <p:cNvGrpSpPr/>
              <p:nvPr/>
            </p:nvGrpSpPr>
            <p:grpSpPr>
              <a:xfrm>
                <a:off x="8147160" y="1281600"/>
                <a:ext cx="229680" cy="229680"/>
                <a:chOff x="8147160" y="1281600"/>
                <a:chExt cx="229680" cy="229680"/>
              </a:xfrm>
            </p:grpSpPr>
            <p:sp>
              <p:nvSpPr>
                <p:cNvPr id="52" name="Google Shape;123;p1"/>
                <p:cNvSpPr/>
                <p:nvPr/>
              </p:nvSpPr>
              <p:spPr>
                <a:xfrm>
                  <a:off x="8147160" y="1281600"/>
                  <a:ext cx="229680" cy="229680"/>
                </a:xfrm>
                <a:prstGeom prst="pie">
                  <a:avLst>
                    <a:gd name="adj1" fmla="val 0"/>
                    <a:gd name="adj2" fmla="val 21593867"/>
                  </a:avLst>
                </a:prstGeom>
                <a:solidFill>
                  <a:schemeClr val="accen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3" name="Google Shape;124;p1"/>
                <p:cNvSpPr/>
                <p:nvPr/>
              </p:nvSpPr>
              <p:spPr>
                <a:xfrm>
                  <a:off x="8151120" y="1285560"/>
                  <a:ext cx="221400" cy="221400"/>
                </a:xfrm>
                <a:prstGeom prst="pie">
                  <a:avLst>
                    <a:gd name="adj1" fmla="val 0"/>
                    <a:gd name="adj2" fmla="val 16200000"/>
                  </a:avLst>
                </a:prstGeom>
                <a:solidFill>
                  <a:schemeClr val="l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4" name="Google Shape;125;p1"/>
              <p:cNvGrpSpPr/>
              <p:nvPr/>
            </p:nvGrpSpPr>
            <p:grpSpPr>
              <a:xfrm>
                <a:off x="8437320" y="1281600"/>
                <a:ext cx="229680" cy="229680"/>
                <a:chOff x="8437320" y="1281600"/>
                <a:chExt cx="229680" cy="229680"/>
              </a:xfrm>
            </p:grpSpPr>
            <p:sp>
              <p:nvSpPr>
                <p:cNvPr id="55" name="Google Shape;126;p1"/>
                <p:cNvSpPr/>
                <p:nvPr/>
              </p:nvSpPr>
              <p:spPr>
                <a:xfrm>
                  <a:off x="8437320" y="1281600"/>
                  <a:ext cx="229680" cy="229680"/>
                </a:xfrm>
                <a:prstGeom prst="pie">
                  <a:avLst>
                    <a:gd name="adj1" fmla="val 0"/>
                    <a:gd name="adj2" fmla="val 21593867"/>
                  </a:avLst>
                </a:prstGeom>
                <a:solidFill>
                  <a:schemeClr val="accen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6" name="Google Shape;127;p1"/>
                <p:cNvSpPr/>
                <p:nvPr/>
              </p:nvSpPr>
              <p:spPr>
                <a:xfrm>
                  <a:off x="8441280" y="1285560"/>
                  <a:ext cx="221400" cy="221400"/>
                </a:xfrm>
                <a:prstGeom prst="pie">
                  <a:avLst>
                    <a:gd name="adj1" fmla="val 5448262"/>
                    <a:gd name="adj2" fmla="val 16200000"/>
                  </a:avLst>
                </a:prstGeom>
                <a:solidFill>
                  <a:schemeClr val="l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grpSp>
            <p:nvGrpSpPr>
              <p:cNvPr id="57" name="Google Shape;128;p1"/>
              <p:cNvGrpSpPr/>
              <p:nvPr/>
            </p:nvGrpSpPr>
            <p:grpSpPr>
              <a:xfrm>
                <a:off x="8727480" y="1281600"/>
                <a:ext cx="229680" cy="229680"/>
                <a:chOff x="8727480" y="1281600"/>
                <a:chExt cx="229680" cy="229680"/>
              </a:xfrm>
            </p:grpSpPr>
            <p:sp>
              <p:nvSpPr>
                <p:cNvPr id="58" name="Google Shape;129;p1"/>
                <p:cNvSpPr/>
                <p:nvPr/>
              </p:nvSpPr>
              <p:spPr>
                <a:xfrm>
                  <a:off x="8727480" y="1281600"/>
                  <a:ext cx="229680" cy="229680"/>
                </a:xfrm>
                <a:prstGeom prst="pie">
                  <a:avLst>
                    <a:gd name="adj1" fmla="val 0"/>
                    <a:gd name="adj2" fmla="val 21593867"/>
                  </a:avLst>
                </a:prstGeom>
                <a:solidFill>
                  <a:schemeClr val="accent1"/>
                </a:solidFill>
                <a:ln w="25400">
                  <a:solidFill>
                    <a:srgbClr val="db0011"/>
                  </a:solidFill>
                  <a:round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sp>
              <p:nvSpPr>
                <p:cNvPr id="59" name="Google Shape;130;p1"/>
                <p:cNvSpPr/>
                <p:nvPr/>
              </p:nvSpPr>
              <p:spPr>
                <a:xfrm>
                  <a:off x="8731800" y="1285560"/>
                  <a:ext cx="221400" cy="221400"/>
                </a:xfrm>
                <a:prstGeom prst="pie">
                  <a:avLst>
                    <a:gd name="adj1" fmla="val 10755125"/>
                    <a:gd name="adj2" fmla="val 16200000"/>
                  </a:avLst>
                </a:prstGeom>
                <a:solidFill>
                  <a:schemeClr val="lt1"/>
                </a:solidFill>
                <a:ln w="0"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</p:grpSp>
          <p:sp>
            <p:nvSpPr>
              <p:cNvPr id="60" name="Google Shape;131;p1"/>
              <p:cNvSpPr/>
              <p:nvPr/>
            </p:nvSpPr>
            <p:spPr>
              <a:xfrm>
                <a:off x="9017640" y="1281600"/>
                <a:ext cx="229680" cy="229680"/>
              </a:xfrm>
              <a:prstGeom prst="pie">
                <a:avLst>
                  <a:gd name="adj1" fmla="val 0"/>
                  <a:gd name="adj2" fmla="val 21593867"/>
                </a:avLst>
              </a:prstGeom>
              <a:solidFill>
                <a:schemeClr val="accent1"/>
              </a:solidFill>
              <a:ln w="25400">
                <a:solidFill>
                  <a:srgbClr val="db0011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61" name="Google Shape;132;p1"/>
            <p:cNvSpPr/>
            <p:nvPr/>
          </p:nvSpPr>
          <p:spPr>
            <a:xfrm>
              <a:off x="7224120" y="1312560"/>
              <a:ext cx="51660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AU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Negative</a:t>
              </a:r>
              <a:endParaRPr b="0" lang="en-IN" sz="1000" spc="-1" strike="noStrike">
                <a:latin typeface="Arial"/>
              </a:endParaRPr>
            </a:p>
          </p:txBody>
        </p:sp>
        <p:sp>
          <p:nvSpPr>
            <p:cNvPr id="62" name="Google Shape;133;p1"/>
            <p:cNvSpPr/>
            <p:nvPr/>
          </p:nvSpPr>
          <p:spPr>
            <a:xfrm>
              <a:off x="9382680" y="1312560"/>
              <a:ext cx="554040" cy="1526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spAutoFit/>
            </a:bodyPr>
            <a:p>
              <a:pPr>
                <a:lnSpc>
                  <a:spcPct val="100000"/>
                </a:lnSpc>
                <a:buNone/>
                <a:tabLst>
                  <a:tab algn="l" pos="0"/>
                </a:tabLst>
              </a:pPr>
              <a:r>
                <a:rPr b="0" lang="en-AU" sz="1000" spc="-1" strike="noStrike">
                  <a:solidFill>
                    <a:srgbClr val="000000"/>
                  </a:solidFill>
                  <a:latin typeface="Arial"/>
                  <a:ea typeface="Arial"/>
                </a:rPr>
                <a:t>Positive</a:t>
              </a:r>
              <a:endParaRPr b="0" lang="en-IN" sz="1000" spc="-1" strike="noStrike">
                <a:latin typeface="Arial"/>
              </a:endParaRPr>
            </a:p>
          </p:txBody>
        </p:sp>
      </p:grpSp>
      <p:graphicFrame>
        <p:nvGraphicFramePr>
          <p:cNvPr id="63" name="Google Shape;134;p1"/>
          <p:cNvGraphicFramePr/>
          <p:nvPr/>
        </p:nvGraphicFramePr>
        <p:xfrm>
          <a:off x="2734200" y="1680480"/>
          <a:ext cx="6912720" cy="4944960"/>
        </p:xfrm>
        <a:graphic>
          <a:graphicData uri="http://schemas.openxmlformats.org/drawingml/2006/table">
            <a:tbl>
              <a:tblPr/>
              <a:tblGrid>
                <a:gridCol w="1152000"/>
                <a:gridCol w="1152000"/>
                <a:gridCol w="1152000"/>
                <a:gridCol w="1152000"/>
                <a:gridCol w="1152000"/>
                <a:gridCol w="1152720"/>
              </a:tblGrid>
              <a:tr h="413640">
                <a:tc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b001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Relative Size Assessment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b001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Size of Asian Presence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b001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Complementary Premium Focus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b001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Existing Fusion Offering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b001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</a:rPr>
                        <a:t>Ownership Approachability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db0011"/>
                    </a:solidFill>
                  </a:tcPr>
                </a:tc>
              </a:tr>
              <a:tr h="90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Restaurant A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</a:tr>
              <a:tr h="90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Restaurant B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</a:tr>
              <a:tr h="90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Restaurant C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</a:tr>
              <a:tr h="90612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Restaurant D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8e6e6"/>
                    </a:solidFill>
                  </a:tcPr>
                </a:tc>
              </a:tr>
              <a:tr h="906840">
                <a:tc>
                  <a:txBody>
                    <a:bodyPr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algn="l" pos="0"/>
                        </a:tabLst>
                      </a:pPr>
                      <a:r>
                        <a:rPr b="1" lang="en-AU" sz="10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Restaurant E</a:t>
                      </a:r>
                      <a:endParaRPr b="0" lang="en-IN" sz="1000" spc="-1" strike="noStrike">
                        <a:latin typeface="Arial"/>
                      </a:endParaRPr>
                    </a:p>
                  </a:txBody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  <a:tc>
                  <a:tcPr anchor="ctr" marL="91440" marR="91440"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f1caca"/>
                    </a:solidFill>
                  </a:tcPr>
                </a:tc>
              </a:tr>
            </a:tbl>
          </a:graphicData>
        </a:graphic>
      </p:graphicFrame>
      <p:grpSp>
        <p:nvGrpSpPr>
          <p:cNvPr id="64" name="Google Shape;135;p1"/>
          <p:cNvGrpSpPr/>
          <p:nvPr/>
        </p:nvGrpSpPr>
        <p:grpSpPr>
          <a:xfrm>
            <a:off x="7756920" y="2386440"/>
            <a:ext cx="370080" cy="370080"/>
            <a:chOff x="7756920" y="2386440"/>
            <a:chExt cx="370080" cy="370080"/>
          </a:xfrm>
        </p:grpSpPr>
        <p:sp>
          <p:nvSpPr>
            <p:cNvPr id="65" name="Google Shape;136;p1"/>
            <p:cNvSpPr/>
            <p:nvPr/>
          </p:nvSpPr>
          <p:spPr>
            <a:xfrm>
              <a:off x="7756920" y="238644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6" name="Google Shape;137;p1"/>
            <p:cNvSpPr/>
            <p:nvPr/>
          </p:nvSpPr>
          <p:spPr>
            <a:xfrm>
              <a:off x="7764840" y="239400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67" name="Google Shape;138;p1"/>
          <p:cNvGrpSpPr/>
          <p:nvPr/>
        </p:nvGrpSpPr>
        <p:grpSpPr>
          <a:xfrm>
            <a:off x="8907480" y="2386440"/>
            <a:ext cx="370080" cy="370080"/>
            <a:chOff x="8907480" y="2386440"/>
            <a:chExt cx="370080" cy="370080"/>
          </a:xfrm>
        </p:grpSpPr>
        <p:sp>
          <p:nvSpPr>
            <p:cNvPr id="68" name="Google Shape;139;p1"/>
            <p:cNvSpPr/>
            <p:nvPr/>
          </p:nvSpPr>
          <p:spPr>
            <a:xfrm>
              <a:off x="8907480" y="238644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9" name="Google Shape;140;p1"/>
            <p:cNvSpPr/>
            <p:nvPr/>
          </p:nvSpPr>
          <p:spPr>
            <a:xfrm>
              <a:off x="8915400" y="239400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70" name="Google Shape;141;p1"/>
          <p:cNvGrpSpPr/>
          <p:nvPr/>
        </p:nvGrpSpPr>
        <p:grpSpPr>
          <a:xfrm>
            <a:off x="6617880" y="2386440"/>
            <a:ext cx="370080" cy="370080"/>
            <a:chOff x="6617880" y="2386440"/>
            <a:chExt cx="370080" cy="370080"/>
          </a:xfrm>
        </p:grpSpPr>
        <p:sp>
          <p:nvSpPr>
            <p:cNvPr id="71" name="Google Shape;142;p1"/>
            <p:cNvSpPr/>
            <p:nvPr/>
          </p:nvSpPr>
          <p:spPr>
            <a:xfrm>
              <a:off x="6617880" y="238644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2" name="Google Shape;143;p1"/>
            <p:cNvSpPr/>
            <p:nvPr/>
          </p:nvSpPr>
          <p:spPr>
            <a:xfrm>
              <a:off x="6625440" y="239400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3" name="Google Shape;144;p1"/>
          <p:cNvSpPr/>
          <p:nvPr/>
        </p:nvSpPr>
        <p:spPr>
          <a:xfrm>
            <a:off x="5433840" y="2386440"/>
            <a:ext cx="370080" cy="370080"/>
          </a:xfrm>
          <a:prstGeom prst="pie">
            <a:avLst>
              <a:gd name="adj1" fmla="val 0"/>
              <a:gd name="adj2" fmla="val 21593867"/>
            </a:avLst>
          </a:prstGeom>
          <a:solidFill>
            <a:schemeClr val="accent1"/>
          </a:solidFill>
          <a:ln w="25400">
            <a:solidFill>
              <a:srgbClr val="db00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4" name="Google Shape;145;p1"/>
          <p:cNvGrpSpPr/>
          <p:nvPr/>
        </p:nvGrpSpPr>
        <p:grpSpPr>
          <a:xfrm>
            <a:off x="4317840" y="2386440"/>
            <a:ext cx="370080" cy="370080"/>
            <a:chOff x="4317840" y="2386440"/>
            <a:chExt cx="370080" cy="370080"/>
          </a:xfrm>
        </p:grpSpPr>
        <p:sp>
          <p:nvSpPr>
            <p:cNvPr id="75" name="Google Shape;146;p1"/>
            <p:cNvSpPr/>
            <p:nvPr/>
          </p:nvSpPr>
          <p:spPr>
            <a:xfrm>
              <a:off x="4317840" y="238644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76" name="Google Shape;147;p1"/>
            <p:cNvSpPr/>
            <p:nvPr/>
          </p:nvSpPr>
          <p:spPr>
            <a:xfrm>
              <a:off x="4324680" y="2392920"/>
              <a:ext cx="356760" cy="35676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7" name="Google Shape;148;p1"/>
          <p:cNvSpPr/>
          <p:nvPr/>
        </p:nvSpPr>
        <p:spPr>
          <a:xfrm>
            <a:off x="2697120" y="3888720"/>
            <a:ext cx="7022880" cy="971280"/>
          </a:xfrm>
          <a:prstGeom prst="rect">
            <a:avLst/>
          </a:prstGeom>
          <a:noFill/>
          <a:ln w="19050">
            <a:solidFill>
              <a:srgbClr val="db0011"/>
            </a:solidFill>
            <a:prstDash val="dash"/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78" name="Google Shape;104;p 1"/>
          <p:cNvGrpSpPr/>
          <p:nvPr/>
        </p:nvGrpSpPr>
        <p:grpSpPr>
          <a:xfrm>
            <a:off x="4309920" y="3229920"/>
            <a:ext cx="370080" cy="370080"/>
            <a:chOff x="4309920" y="3229920"/>
            <a:chExt cx="370080" cy="370080"/>
          </a:xfrm>
        </p:grpSpPr>
        <p:sp>
          <p:nvSpPr>
            <p:cNvPr id="79" name="Google Shape;105;p 1"/>
            <p:cNvSpPr/>
            <p:nvPr/>
          </p:nvSpPr>
          <p:spPr>
            <a:xfrm>
              <a:off x="4309920" y="322992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0" name="Google Shape;106;p 1"/>
            <p:cNvSpPr/>
            <p:nvPr/>
          </p:nvSpPr>
          <p:spPr>
            <a:xfrm>
              <a:off x="4317840" y="323784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1" name="Google Shape;107;p 1"/>
          <p:cNvGrpSpPr/>
          <p:nvPr/>
        </p:nvGrpSpPr>
        <p:grpSpPr>
          <a:xfrm>
            <a:off x="5436000" y="3240000"/>
            <a:ext cx="370080" cy="370080"/>
            <a:chOff x="5436000" y="3240000"/>
            <a:chExt cx="370080" cy="370080"/>
          </a:xfrm>
        </p:grpSpPr>
        <p:sp>
          <p:nvSpPr>
            <p:cNvPr id="82" name="Google Shape;108;p 1"/>
            <p:cNvSpPr/>
            <p:nvPr/>
          </p:nvSpPr>
          <p:spPr>
            <a:xfrm>
              <a:off x="5436000" y="32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3" name="Google Shape;109;p 1"/>
            <p:cNvSpPr/>
            <p:nvPr/>
          </p:nvSpPr>
          <p:spPr>
            <a:xfrm>
              <a:off x="5442840" y="3246840"/>
              <a:ext cx="356760" cy="35676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4" name="Google Shape;107;p 2"/>
          <p:cNvGrpSpPr/>
          <p:nvPr/>
        </p:nvGrpSpPr>
        <p:grpSpPr>
          <a:xfrm>
            <a:off x="6613920" y="3246840"/>
            <a:ext cx="370080" cy="370080"/>
            <a:chOff x="6613920" y="3246840"/>
            <a:chExt cx="370080" cy="370080"/>
          </a:xfrm>
        </p:grpSpPr>
        <p:sp>
          <p:nvSpPr>
            <p:cNvPr id="85" name="Google Shape;108;p 2"/>
            <p:cNvSpPr/>
            <p:nvPr/>
          </p:nvSpPr>
          <p:spPr>
            <a:xfrm>
              <a:off x="6613920" y="324684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6" name="Google Shape;109;p 2"/>
            <p:cNvSpPr/>
            <p:nvPr/>
          </p:nvSpPr>
          <p:spPr>
            <a:xfrm>
              <a:off x="6620760" y="3253680"/>
              <a:ext cx="356760" cy="35676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87" name="Google Shape;135;p 1"/>
          <p:cNvGrpSpPr/>
          <p:nvPr/>
        </p:nvGrpSpPr>
        <p:grpSpPr>
          <a:xfrm>
            <a:off x="7729920" y="3229920"/>
            <a:ext cx="370080" cy="370080"/>
            <a:chOff x="7729920" y="3229920"/>
            <a:chExt cx="370080" cy="370080"/>
          </a:xfrm>
        </p:grpSpPr>
        <p:sp>
          <p:nvSpPr>
            <p:cNvPr id="88" name="Google Shape;136;p 1"/>
            <p:cNvSpPr/>
            <p:nvPr/>
          </p:nvSpPr>
          <p:spPr>
            <a:xfrm>
              <a:off x="7729920" y="322992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9" name="Google Shape;137;p 1"/>
            <p:cNvSpPr/>
            <p:nvPr/>
          </p:nvSpPr>
          <p:spPr>
            <a:xfrm>
              <a:off x="7737840" y="323748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0" name="Google Shape;110;p 1"/>
          <p:cNvGrpSpPr/>
          <p:nvPr/>
        </p:nvGrpSpPr>
        <p:grpSpPr>
          <a:xfrm>
            <a:off x="8892000" y="3240000"/>
            <a:ext cx="370080" cy="370080"/>
            <a:chOff x="8892000" y="3240000"/>
            <a:chExt cx="370080" cy="370080"/>
          </a:xfrm>
        </p:grpSpPr>
        <p:sp>
          <p:nvSpPr>
            <p:cNvPr id="91" name="Google Shape;111;p 1"/>
            <p:cNvSpPr/>
            <p:nvPr/>
          </p:nvSpPr>
          <p:spPr>
            <a:xfrm>
              <a:off x="8892000" y="32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2" name="Google Shape;112;p 1"/>
            <p:cNvSpPr/>
            <p:nvPr/>
          </p:nvSpPr>
          <p:spPr>
            <a:xfrm>
              <a:off x="8898480" y="3246840"/>
              <a:ext cx="356760" cy="356760"/>
            </a:xfrm>
            <a:prstGeom prst="pie">
              <a:avLst>
                <a:gd name="adj1" fmla="val 5448262"/>
                <a:gd name="adj2" fmla="val 16200000"/>
              </a:avLst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3" name="Google Shape;113;p 1"/>
          <p:cNvGrpSpPr/>
          <p:nvPr/>
        </p:nvGrpSpPr>
        <p:grpSpPr>
          <a:xfrm>
            <a:off x="4309920" y="4140000"/>
            <a:ext cx="370080" cy="370080"/>
            <a:chOff x="4309920" y="4140000"/>
            <a:chExt cx="370080" cy="370080"/>
          </a:xfrm>
        </p:grpSpPr>
        <p:sp>
          <p:nvSpPr>
            <p:cNvPr id="94" name="Google Shape;114;p 1"/>
            <p:cNvSpPr/>
            <p:nvPr/>
          </p:nvSpPr>
          <p:spPr>
            <a:xfrm>
              <a:off x="4309920" y="41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5" name="Google Shape;115;p 1"/>
            <p:cNvSpPr/>
            <p:nvPr/>
          </p:nvSpPr>
          <p:spPr>
            <a:xfrm>
              <a:off x="4316400" y="4146840"/>
              <a:ext cx="356760" cy="356760"/>
            </a:xfrm>
            <a:prstGeom prst="pie">
              <a:avLst>
                <a:gd name="adj1" fmla="val 10755125"/>
                <a:gd name="adj2" fmla="val 1620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6" name="Google Shape;113;p 2"/>
          <p:cNvGrpSpPr/>
          <p:nvPr/>
        </p:nvGrpSpPr>
        <p:grpSpPr>
          <a:xfrm>
            <a:off x="5436000" y="4140000"/>
            <a:ext cx="370080" cy="370080"/>
            <a:chOff x="5436000" y="4140000"/>
            <a:chExt cx="370080" cy="370080"/>
          </a:xfrm>
        </p:grpSpPr>
        <p:sp>
          <p:nvSpPr>
            <p:cNvPr id="97" name="Google Shape;114;p 2"/>
            <p:cNvSpPr/>
            <p:nvPr/>
          </p:nvSpPr>
          <p:spPr>
            <a:xfrm>
              <a:off x="5436000" y="41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8" name="Google Shape;115;p 2"/>
            <p:cNvSpPr/>
            <p:nvPr/>
          </p:nvSpPr>
          <p:spPr>
            <a:xfrm>
              <a:off x="5442480" y="4146840"/>
              <a:ext cx="356760" cy="356760"/>
            </a:xfrm>
            <a:prstGeom prst="pie">
              <a:avLst>
                <a:gd name="adj1" fmla="val 10755125"/>
                <a:gd name="adj2" fmla="val 1620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99" name="Google Shape;113;p 3"/>
          <p:cNvGrpSpPr/>
          <p:nvPr/>
        </p:nvGrpSpPr>
        <p:grpSpPr>
          <a:xfrm>
            <a:off x="6613920" y="4140000"/>
            <a:ext cx="370080" cy="370080"/>
            <a:chOff x="6613920" y="4140000"/>
            <a:chExt cx="370080" cy="370080"/>
          </a:xfrm>
        </p:grpSpPr>
        <p:sp>
          <p:nvSpPr>
            <p:cNvPr id="100" name="Google Shape;114;p 3"/>
            <p:cNvSpPr/>
            <p:nvPr/>
          </p:nvSpPr>
          <p:spPr>
            <a:xfrm>
              <a:off x="6613920" y="41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1" name="Google Shape;115;p 3"/>
            <p:cNvSpPr/>
            <p:nvPr/>
          </p:nvSpPr>
          <p:spPr>
            <a:xfrm>
              <a:off x="6620400" y="4146840"/>
              <a:ext cx="356760" cy="356760"/>
            </a:xfrm>
            <a:prstGeom prst="pie">
              <a:avLst>
                <a:gd name="adj1" fmla="val 10755125"/>
                <a:gd name="adj2" fmla="val 1620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02" name="Google Shape;113;p 4"/>
          <p:cNvGrpSpPr/>
          <p:nvPr/>
        </p:nvGrpSpPr>
        <p:grpSpPr>
          <a:xfrm>
            <a:off x="7729920" y="4140000"/>
            <a:ext cx="370080" cy="370080"/>
            <a:chOff x="7729920" y="4140000"/>
            <a:chExt cx="370080" cy="370080"/>
          </a:xfrm>
        </p:grpSpPr>
        <p:sp>
          <p:nvSpPr>
            <p:cNvPr id="103" name="Google Shape;114;p 4"/>
            <p:cNvSpPr/>
            <p:nvPr/>
          </p:nvSpPr>
          <p:spPr>
            <a:xfrm>
              <a:off x="7729920" y="41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4" name="Google Shape;115;p 4"/>
            <p:cNvSpPr/>
            <p:nvPr/>
          </p:nvSpPr>
          <p:spPr>
            <a:xfrm>
              <a:off x="7736400" y="4146840"/>
              <a:ext cx="356760" cy="356760"/>
            </a:xfrm>
            <a:prstGeom prst="pie">
              <a:avLst>
                <a:gd name="adj1" fmla="val 10755125"/>
                <a:gd name="adj2" fmla="val 1620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5" name="Google Shape;116;p 2"/>
          <p:cNvSpPr/>
          <p:nvPr/>
        </p:nvSpPr>
        <p:spPr>
          <a:xfrm>
            <a:off x="8892000" y="4140000"/>
            <a:ext cx="370080" cy="370080"/>
          </a:xfrm>
          <a:prstGeom prst="pie">
            <a:avLst>
              <a:gd name="adj1" fmla="val 0"/>
              <a:gd name="adj2" fmla="val 21593867"/>
            </a:avLst>
          </a:prstGeom>
          <a:solidFill>
            <a:schemeClr val="accent1"/>
          </a:solidFill>
          <a:ln w="25400">
            <a:solidFill>
              <a:srgbClr val="db00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6" name="Google Shape;116;p 3"/>
          <p:cNvSpPr/>
          <p:nvPr/>
        </p:nvSpPr>
        <p:spPr>
          <a:xfrm>
            <a:off x="4284000" y="5076000"/>
            <a:ext cx="370080" cy="370080"/>
          </a:xfrm>
          <a:prstGeom prst="pie">
            <a:avLst>
              <a:gd name="adj1" fmla="val 0"/>
              <a:gd name="adj2" fmla="val 21593867"/>
            </a:avLst>
          </a:prstGeom>
          <a:solidFill>
            <a:schemeClr val="accent1"/>
          </a:solidFill>
          <a:ln w="25400">
            <a:solidFill>
              <a:srgbClr val="db00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07" name="Google Shape;104;p 2"/>
          <p:cNvGrpSpPr/>
          <p:nvPr/>
        </p:nvGrpSpPr>
        <p:grpSpPr>
          <a:xfrm>
            <a:off x="5425920" y="5076000"/>
            <a:ext cx="370080" cy="370080"/>
            <a:chOff x="5425920" y="5076000"/>
            <a:chExt cx="370080" cy="370080"/>
          </a:xfrm>
        </p:grpSpPr>
        <p:sp>
          <p:nvSpPr>
            <p:cNvPr id="108" name="Google Shape;105;p 2"/>
            <p:cNvSpPr/>
            <p:nvPr/>
          </p:nvSpPr>
          <p:spPr>
            <a:xfrm>
              <a:off x="5425920" y="5076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9" name="Google Shape;106;p 2"/>
            <p:cNvSpPr/>
            <p:nvPr/>
          </p:nvSpPr>
          <p:spPr>
            <a:xfrm>
              <a:off x="5433840" y="508392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0" name="Google Shape;113;p 5"/>
          <p:cNvGrpSpPr/>
          <p:nvPr/>
        </p:nvGrpSpPr>
        <p:grpSpPr>
          <a:xfrm>
            <a:off x="6577920" y="5076000"/>
            <a:ext cx="370080" cy="370080"/>
            <a:chOff x="6577920" y="5076000"/>
            <a:chExt cx="370080" cy="370080"/>
          </a:xfrm>
        </p:grpSpPr>
        <p:sp>
          <p:nvSpPr>
            <p:cNvPr id="111" name="Google Shape;114;p 5"/>
            <p:cNvSpPr/>
            <p:nvPr/>
          </p:nvSpPr>
          <p:spPr>
            <a:xfrm>
              <a:off x="6577920" y="5076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2" name="Google Shape;115;p 5"/>
            <p:cNvSpPr/>
            <p:nvPr/>
          </p:nvSpPr>
          <p:spPr>
            <a:xfrm>
              <a:off x="6584400" y="5082840"/>
              <a:ext cx="356760" cy="356760"/>
            </a:xfrm>
            <a:prstGeom prst="pie">
              <a:avLst>
                <a:gd name="adj1" fmla="val 10755125"/>
                <a:gd name="adj2" fmla="val 1620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3" name="Google Shape;104;p 3"/>
          <p:cNvGrpSpPr/>
          <p:nvPr/>
        </p:nvGrpSpPr>
        <p:grpSpPr>
          <a:xfrm>
            <a:off x="7729920" y="5076000"/>
            <a:ext cx="370080" cy="370080"/>
            <a:chOff x="7729920" y="5076000"/>
            <a:chExt cx="370080" cy="370080"/>
          </a:xfrm>
        </p:grpSpPr>
        <p:sp>
          <p:nvSpPr>
            <p:cNvPr id="114" name="Google Shape;105;p 3"/>
            <p:cNvSpPr/>
            <p:nvPr/>
          </p:nvSpPr>
          <p:spPr>
            <a:xfrm>
              <a:off x="7729920" y="5076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5" name="Google Shape;106;p 3"/>
            <p:cNvSpPr/>
            <p:nvPr/>
          </p:nvSpPr>
          <p:spPr>
            <a:xfrm>
              <a:off x="7737840" y="508392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6" name="Google Shape;107;p 3"/>
          <p:cNvGrpSpPr/>
          <p:nvPr/>
        </p:nvGrpSpPr>
        <p:grpSpPr>
          <a:xfrm>
            <a:off x="8856000" y="5076000"/>
            <a:ext cx="370080" cy="370080"/>
            <a:chOff x="8856000" y="5076000"/>
            <a:chExt cx="370080" cy="370080"/>
          </a:xfrm>
        </p:grpSpPr>
        <p:sp>
          <p:nvSpPr>
            <p:cNvPr id="117" name="Google Shape;108;p 3"/>
            <p:cNvSpPr/>
            <p:nvPr/>
          </p:nvSpPr>
          <p:spPr>
            <a:xfrm>
              <a:off x="8856000" y="5076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8" name="Google Shape;109;p 3"/>
            <p:cNvSpPr/>
            <p:nvPr/>
          </p:nvSpPr>
          <p:spPr>
            <a:xfrm>
              <a:off x="8862840" y="5082840"/>
              <a:ext cx="356760" cy="35676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19" name="Google Shape;104;p 4"/>
          <p:cNvGrpSpPr/>
          <p:nvPr/>
        </p:nvGrpSpPr>
        <p:grpSpPr>
          <a:xfrm>
            <a:off x="4273920" y="5976000"/>
            <a:ext cx="370080" cy="370080"/>
            <a:chOff x="4273920" y="5976000"/>
            <a:chExt cx="370080" cy="370080"/>
          </a:xfrm>
        </p:grpSpPr>
        <p:sp>
          <p:nvSpPr>
            <p:cNvPr id="120" name="Google Shape;105;p 4"/>
            <p:cNvSpPr/>
            <p:nvPr/>
          </p:nvSpPr>
          <p:spPr>
            <a:xfrm>
              <a:off x="4273920" y="5976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1" name="Google Shape;106;p 4"/>
            <p:cNvSpPr/>
            <p:nvPr/>
          </p:nvSpPr>
          <p:spPr>
            <a:xfrm>
              <a:off x="4281840" y="598392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2" name="Google Shape;107;p 4"/>
          <p:cNvGrpSpPr/>
          <p:nvPr/>
        </p:nvGrpSpPr>
        <p:grpSpPr>
          <a:xfrm>
            <a:off x="5425920" y="5965920"/>
            <a:ext cx="370080" cy="370080"/>
            <a:chOff x="5425920" y="5965920"/>
            <a:chExt cx="370080" cy="370080"/>
          </a:xfrm>
        </p:grpSpPr>
        <p:sp>
          <p:nvSpPr>
            <p:cNvPr id="123" name="Google Shape;108;p 4"/>
            <p:cNvSpPr/>
            <p:nvPr/>
          </p:nvSpPr>
          <p:spPr>
            <a:xfrm>
              <a:off x="5425920" y="596592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4" name="Google Shape;109;p 4"/>
            <p:cNvSpPr/>
            <p:nvPr/>
          </p:nvSpPr>
          <p:spPr>
            <a:xfrm>
              <a:off x="5432760" y="5972760"/>
              <a:ext cx="356760" cy="35676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  <p:grpSp>
        <p:nvGrpSpPr>
          <p:cNvPr id="125" name="Google Shape;113;p 6"/>
          <p:cNvGrpSpPr/>
          <p:nvPr/>
        </p:nvGrpSpPr>
        <p:grpSpPr>
          <a:xfrm>
            <a:off x="6577920" y="5965920"/>
            <a:ext cx="370080" cy="370080"/>
            <a:chOff x="6577920" y="5965920"/>
            <a:chExt cx="370080" cy="370080"/>
          </a:xfrm>
        </p:grpSpPr>
        <p:sp>
          <p:nvSpPr>
            <p:cNvPr id="126" name="Google Shape;114;p 6"/>
            <p:cNvSpPr/>
            <p:nvPr/>
          </p:nvSpPr>
          <p:spPr>
            <a:xfrm>
              <a:off x="6577920" y="596592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7" name="Google Shape;115;p 6"/>
            <p:cNvSpPr/>
            <p:nvPr/>
          </p:nvSpPr>
          <p:spPr>
            <a:xfrm>
              <a:off x="6584400" y="5972760"/>
              <a:ext cx="356760" cy="356760"/>
            </a:xfrm>
            <a:prstGeom prst="pie">
              <a:avLst>
                <a:gd name="adj1" fmla="val 10755125"/>
                <a:gd name="adj2" fmla="val 16200000"/>
              </a:avLst>
            </a:prstGeom>
            <a:solidFill>
              <a:schemeClr val="l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28" name="Google Shape;116;p 4"/>
          <p:cNvSpPr/>
          <p:nvPr/>
        </p:nvSpPr>
        <p:spPr>
          <a:xfrm>
            <a:off x="7729920" y="5965920"/>
            <a:ext cx="370080" cy="370080"/>
          </a:xfrm>
          <a:prstGeom prst="pie">
            <a:avLst>
              <a:gd name="adj1" fmla="val 0"/>
              <a:gd name="adj2" fmla="val 21593867"/>
            </a:avLst>
          </a:prstGeom>
          <a:solidFill>
            <a:schemeClr val="accent1"/>
          </a:solidFill>
          <a:ln w="25400">
            <a:solidFill>
              <a:srgbClr val="db0011"/>
            </a:solidFill>
            <a:round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29" name="Google Shape;104;p 5"/>
          <p:cNvGrpSpPr/>
          <p:nvPr/>
        </p:nvGrpSpPr>
        <p:grpSpPr>
          <a:xfrm>
            <a:off x="8856000" y="5940000"/>
            <a:ext cx="370080" cy="370080"/>
            <a:chOff x="8856000" y="5940000"/>
            <a:chExt cx="370080" cy="370080"/>
          </a:xfrm>
        </p:grpSpPr>
        <p:sp>
          <p:nvSpPr>
            <p:cNvPr id="130" name="Google Shape;105;p 5"/>
            <p:cNvSpPr/>
            <p:nvPr/>
          </p:nvSpPr>
          <p:spPr>
            <a:xfrm>
              <a:off x="8856000" y="5940000"/>
              <a:ext cx="370080" cy="370080"/>
            </a:xfrm>
            <a:prstGeom prst="pie">
              <a:avLst>
                <a:gd name="adj1" fmla="val 0"/>
                <a:gd name="adj2" fmla="val 21593867"/>
              </a:avLst>
            </a:prstGeom>
            <a:solidFill>
              <a:schemeClr val="accen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1" name="Google Shape;106;p 5"/>
            <p:cNvSpPr/>
            <p:nvPr/>
          </p:nvSpPr>
          <p:spPr>
            <a:xfrm>
              <a:off x="8863920" y="5947920"/>
              <a:ext cx="354600" cy="354600"/>
            </a:xfrm>
            <a:prstGeom prst="ellipse">
              <a:avLst/>
            </a:prstGeom>
            <a:solidFill>
              <a:schemeClr val="lt1"/>
            </a:solidFill>
            <a:ln w="25400">
              <a:solidFill>
                <a:srgbClr val="db0011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e48c7"/>
      </a:dk2>
      <a:lt2>
        <a:srgbClr val="0f79d6"/>
      </a:lt2>
      <a:accent1>
        <a:srgbClr val="db0011"/>
      </a:accent1>
      <a:accent2>
        <a:srgbClr val="000000"/>
      </a:accent2>
      <a:accent3>
        <a:srgbClr val="767676"/>
      </a:accent3>
      <a:accent4>
        <a:srgbClr val="d7d8d6"/>
      </a:accent4>
      <a:accent5>
        <a:srgbClr val="b57e10"/>
      </a:accent5>
      <a:accent6>
        <a:srgbClr val="488f29"/>
      </a:accent6>
      <a:hlink>
        <a:srgbClr val="767676"/>
      </a:hlink>
      <a:folHlink>
        <a:srgbClr val="d7d8d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2021-05-18T03:08:16Z</dcterms:created>
  <dc:creator/>
  <dc:description/>
  <dc:language>en-IN</dc:language>
  <cp:lastModifiedBy/>
  <dcterms:modified xsi:type="dcterms:W3CDTF">2023-05-22T23:16:43Z</dcterms:modified>
  <cp:revision>2</cp:revision>
  <dc:subject/>
  <dc:title/>
</cp:coreProperties>
</file>