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</p:sldIdLst>
  <p:sldSz cy="7251700" cx="1036955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9">
          <p15:clr>
            <a:srgbClr val="A4A3A4"/>
          </p15:clr>
        </p15:guide>
        <p15:guide id="2" orient="horz" pos="3737">
          <p15:clr>
            <a:srgbClr val="A4A3A4"/>
          </p15:clr>
        </p15:guide>
        <p15:guide id="3" orient="horz" pos="741">
          <p15:clr>
            <a:srgbClr val="A4A3A4"/>
          </p15:clr>
        </p15:guide>
        <p15:guide id="4" orient="horz" pos="4213">
          <p15:clr>
            <a:srgbClr val="A4A3A4"/>
          </p15:clr>
        </p15:guide>
        <p15:guide id="5" pos="6282">
          <p15:clr>
            <a:srgbClr val="A4A3A4"/>
          </p15:clr>
        </p15:guide>
        <p15:guide id="6" pos="1724">
          <p15:clr>
            <a:srgbClr val="A4A3A4"/>
          </p15:clr>
        </p15:guide>
        <p15:guide id="7" pos="250">
          <p15:clr>
            <a:srgbClr val="A4A3A4"/>
          </p15:clr>
        </p15:guide>
        <p15:guide id="8" pos="1542">
          <p15:clr>
            <a:srgbClr val="A4A3A4"/>
          </p15:clr>
        </p15:guide>
        <p15:guide id="9" pos="3266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gA0Ek60iH3JaZ6+M38fnamAfDO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8CA91-0383-41C6-B76A-6ED7F3466127}">
  <a:tblStyle styleId="{4358CA91-0383-41C6-B76A-6ED7F346612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6E6"/>
          </a:solidFill>
        </a:fill>
      </a:tcStyle>
    </a:wholeTbl>
    <a:band1H>
      <a:tcTxStyle/>
      <a:tcStyle>
        <a:fill>
          <a:solidFill>
            <a:srgbClr val="F1CACA"/>
          </a:solidFill>
        </a:fill>
      </a:tcStyle>
    </a:band1H>
    <a:band2H>
      <a:tcTxStyle/>
    </a:band2H>
    <a:band1V>
      <a:tcTxStyle/>
      <a:tcStyle>
        <a:fill>
          <a:solidFill>
            <a:srgbClr val="F1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9" orient="horz"/>
        <p:guide pos="3737" orient="horz"/>
        <p:guide pos="741" orient="horz"/>
        <p:guide pos="4213" orient="horz"/>
        <p:guide pos="6282"/>
        <p:guide pos="1724"/>
        <p:guide pos="250"/>
        <p:guide pos="1542"/>
        <p:guide pos="326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375" spcFirstLastPara="1" rIns="193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375" spcFirstLastPara="1" rIns="193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7713" y="752475"/>
            <a:ext cx="5302250" cy="37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75" spcFirstLastPara="1" rIns="93675" wrap="square" tIns="468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1339"/>
            <a:ext cx="2944813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75" spcFirstLastPara="1" rIns="193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2863" y="9431339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75" spcFirstLastPara="1" rIns="193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AU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747713" y="752475"/>
            <a:ext cx="5302250" cy="37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800"/>
              <a:buFont typeface="Helvetica Neue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90" name="Google Shape;90;p15"/>
            <p:cNvSpPr/>
            <p:nvPr/>
          </p:nvSpPr>
          <p:spPr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040313" y="3424238"/>
              <a:ext cx="203200" cy="403225"/>
            </a:xfrm>
            <a:custGeom>
              <a:rect b="b" l="l" r="r" t="t"/>
              <a:pathLst>
                <a:path extrusionOk="0" h="254" w="128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635501" y="3424238"/>
              <a:ext cx="404813" cy="201613"/>
            </a:xfrm>
            <a:custGeom>
              <a:rect b="b" l="l" r="r" t="t"/>
              <a:pathLst>
                <a:path extrusionOk="0" h="127" w="255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433888" y="3424238"/>
              <a:ext cx="201613" cy="403225"/>
            </a:xfrm>
            <a:custGeom>
              <a:rect b="b" l="l" r="r" t="t"/>
              <a:pathLst>
                <a:path extrusionOk="0" h="254" w="127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635501" y="3625850"/>
              <a:ext cx="404813" cy="201613"/>
            </a:xfrm>
            <a:custGeom>
              <a:rect b="b" l="l" r="r" t="t"/>
              <a:pathLst>
                <a:path extrusionOk="0" h="127" w="255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5048250" y="6667500"/>
            <a:ext cx="257175" cy="23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1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 showMasterSp="0">
  <p:cSld name="Section Divider 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800"/>
              <a:buFont typeface="Helvetica Neue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79"/>
            <a:ext cx="10369550" cy="724954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6" name="Google Shape;46;p8"/>
          <p:cNvCxnSpPr/>
          <p:nvPr/>
        </p:nvCxnSpPr>
        <p:spPr>
          <a:xfrm flipH="1">
            <a:off x="2145470" y="6287862"/>
            <a:ext cx="1" cy="69411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ctrTitle"/>
          </p:nvPr>
        </p:nvSpPr>
        <p:spPr>
          <a:xfrm>
            <a:off x="409089" y="415436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 showMasterSp="0">
  <p:cSld name="Section Divider 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 showMasterSp="0">
  <p:cSld name="Section Divider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 showMasterSp="0">
  <p:cSld name="Section Divider 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49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 showMasterSp="0">
  <p:cSld name="Section Divider 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5" showMasterSp="0">
  <p:cSld name="Section Divider 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49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592324" y="1321819"/>
            <a:ext cx="0" cy="5276088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13" name="Google Shape;13;p2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2592324" y="1321819"/>
            <a:ext cx="0" cy="5276088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31" name="Google Shape;31;p5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42" name="Google Shape;42;p7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2734056" y="1296924"/>
            <a:ext cx="35204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AU" sz="1200"/>
              <a:t>Restaurant Group</a:t>
            </a:r>
            <a:r>
              <a:rPr b="1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Target Analysis</a:t>
            </a:r>
            <a:endParaRPr/>
          </a:p>
        </p:txBody>
      </p:sp>
      <p:sp>
        <p:nvSpPr>
          <p:cNvPr id="102" name="Google Shape;102;p1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Assessment of Potential Targets</a:t>
            </a:r>
            <a:endParaRPr/>
          </a:p>
        </p:txBody>
      </p:sp>
      <p:sp>
        <p:nvSpPr>
          <p:cNvPr id="103" name="Google Shape;103;p1"/>
          <p:cNvSpPr txBox="1"/>
          <p:nvPr>
            <p:ph idx="3" type="body"/>
          </p:nvPr>
        </p:nvSpPr>
        <p:spPr>
          <a:xfrm>
            <a:off x="347274" y="1321594"/>
            <a:ext cx="2121331" cy="5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[Provide an opening statement about the filters used and the preferred target from your analysis]</a:t>
            </a:r>
            <a:endParaRPr/>
          </a:p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-2286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AU" sz="1000"/>
              <a:t>[Use sub-bullets to explain why your preferred target meets the criteria / filters]</a:t>
            </a:r>
            <a:endParaRPr/>
          </a:p>
          <a:p>
            <a:pPr indent="-1651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2286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AU" sz="1000"/>
              <a:t>[Sub bullet – criteria #2]</a:t>
            </a:r>
            <a:endParaRPr/>
          </a:p>
          <a:p>
            <a:pPr indent="-1651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2286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AU" sz="1000"/>
              <a:t>[Sub bullet – criteria #3]</a:t>
            </a:r>
            <a:endParaRPr/>
          </a:p>
          <a:p>
            <a:pPr indent="-1651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2286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AU" sz="1000"/>
              <a:t>[Sub bullet – criteria #4]</a:t>
            </a:r>
            <a:endParaRPr/>
          </a:p>
          <a:p>
            <a:pPr indent="-1651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/>
          </a:p>
          <a:p>
            <a:pPr indent="-228600" lvl="2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AU" sz="1000"/>
              <a:t>[Sub bullet – criteria #5]</a:t>
            </a:r>
            <a:endParaRPr/>
          </a:p>
        </p:txBody>
      </p:sp>
      <p:grpSp>
        <p:nvGrpSpPr>
          <p:cNvPr id="104" name="Google Shape;104;p1"/>
          <p:cNvGrpSpPr/>
          <p:nvPr/>
        </p:nvGrpSpPr>
        <p:grpSpPr>
          <a:xfrm>
            <a:off x="10774241" y="2368616"/>
            <a:ext cx="370575" cy="370575"/>
            <a:chOff x="5920856" y="219292"/>
            <a:chExt cx="961174" cy="961174"/>
          </a:xfrm>
        </p:grpSpPr>
        <p:sp>
          <p:nvSpPr>
            <p:cNvPr id="105" name="Google Shape;105;p1"/>
            <p:cNvSpPr/>
            <p:nvPr/>
          </p:nvSpPr>
          <p:spPr>
            <a:xfrm>
              <a:off x="5920856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40963" y="239399"/>
              <a:ext cx="920960" cy="92096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11339819" y="2368616"/>
            <a:ext cx="370575" cy="370575"/>
            <a:chOff x="7428720" y="219292"/>
            <a:chExt cx="961174" cy="961174"/>
          </a:xfrm>
        </p:grpSpPr>
        <p:sp>
          <p:nvSpPr>
            <p:cNvPr id="108" name="Google Shape;108;p1"/>
            <p:cNvSpPr/>
            <p:nvPr/>
          </p:nvSpPr>
          <p:spPr>
            <a:xfrm>
              <a:off x="7428720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7446169" y="236741"/>
              <a:ext cx="926276" cy="92627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11905397" y="2368616"/>
            <a:ext cx="370575" cy="370575"/>
            <a:chOff x="9149817" y="219292"/>
            <a:chExt cx="961174" cy="961174"/>
          </a:xfrm>
        </p:grpSpPr>
        <p:sp>
          <p:nvSpPr>
            <p:cNvPr id="111" name="Google Shape;111;p1"/>
            <p:cNvSpPr/>
            <p:nvPr/>
          </p:nvSpPr>
          <p:spPr>
            <a:xfrm>
              <a:off x="9149817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9167266" y="236741"/>
              <a:ext cx="926276" cy="926276"/>
            </a:xfrm>
            <a:prstGeom prst="pie">
              <a:avLst>
                <a:gd fmla="val 5448262" name="adj1"/>
                <a:gd fmla="val 16200000" name="adj2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12470975" y="2368616"/>
            <a:ext cx="370575" cy="370575"/>
            <a:chOff x="11130037" y="219292"/>
            <a:chExt cx="961174" cy="961174"/>
          </a:xfrm>
        </p:grpSpPr>
        <p:sp>
          <p:nvSpPr>
            <p:cNvPr id="114" name="Google Shape;114;p1"/>
            <p:cNvSpPr/>
            <p:nvPr/>
          </p:nvSpPr>
          <p:spPr>
            <a:xfrm>
              <a:off x="11130037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1147486" y="236741"/>
              <a:ext cx="926276" cy="926276"/>
            </a:xfrm>
            <a:prstGeom prst="pie">
              <a:avLst>
                <a:gd fmla="val 10755125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1"/>
          <p:cNvSpPr/>
          <p:nvPr/>
        </p:nvSpPr>
        <p:spPr>
          <a:xfrm>
            <a:off x="13036553" y="2397131"/>
            <a:ext cx="370575" cy="370575"/>
          </a:xfrm>
          <a:prstGeom prst="pie">
            <a:avLst>
              <a:gd fmla="val 0" name="adj1"/>
              <a:gd fmla="val 21593867" name="adj2"/>
            </a:avLst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7224249" y="1281558"/>
            <a:ext cx="2713054" cy="338796"/>
            <a:chOff x="6994571" y="1327857"/>
            <a:chExt cx="2713054" cy="338796"/>
          </a:xfrm>
        </p:grpSpPr>
        <p:grpSp>
          <p:nvGrpSpPr>
            <p:cNvPr id="118" name="Google Shape;118;p1"/>
            <p:cNvGrpSpPr/>
            <p:nvPr/>
          </p:nvGrpSpPr>
          <p:grpSpPr>
            <a:xfrm>
              <a:off x="7627133" y="1327857"/>
              <a:ext cx="1391022" cy="230097"/>
              <a:chOff x="10735331" y="6625494"/>
              <a:chExt cx="2710707" cy="448395"/>
            </a:xfrm>
          </p:grpSpPr>
          <p:grpSp>
            <p:nvGrpSpPr>
              <p:cNvPr id="119" name="Google Shape;119;p1"/>
              <p:cNvGrpSpPr/>
              <p:nvPr/>
            </p:nvGrpSpPr>
            <p:grpSpPr>
              <a:xfrm>
                <a:off x="10735331" y="6625494"/>
                <a:ext cx="448395" cy="448395"/>
                <a:chOff x="5920856" y="219292"/>
                <a:chExt cx="961174" cy="961174"/>
              </a:xfrm>
            </p:grpSpPr>
            <p:sp>
              <p:nvSpPr>
                <p:cNvPr id="120" name="Google Shape;120;p1"/>
                <p:cNvSpPr/>
                <p:nvPr/>
              </p:nvSpPr>
              <p:spPr>
                <a:xfrm>
                  <a:off x="5920856" y="219292"/>
                  <a:ext cx="961174" cy="961174"/>
                </a:xfrm>
                <a:prstGeom prst="pie">
                  <a:avLst>
                    <a:gd fmla="val 0" name="adj1"/>
                    <a:gd fmla="val 21593867" name="adj2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"/>
                <p:cNvSpPr/>
                <p:nvPr/>
              </p:nvSpPr>
              <p:spPr>
                <a:xfrm>
                  <a:off x="5940963" y="239399"/>
                  <a:ext cx="920960" cy="920960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2" name="Google Shape;122;p1"/>
              <p:cNvGrpSpPr/>
              <p:nvPr/>
            </p:nvGrpSpPr>
            <p:grpSpPr>
              <a:xfrm>
                <a:off x="11300909" y="6625494"/>
                <a:ext cx="448395" cy="448395"/>
                <a:chOff x="7428720" y="219292"/>
                <a:chExt cx="961174" cy="961174"/>
              </a:xfrm>
            </p:grpSpPr>
            <p:sp>
              <p:nvSpPr>
                <p:cNvPr id="123" name="Google Shape;123;p1"/>
                <p:cNvSpPr/>
                <p:nvPr/>
              </p:nvSpPr>
              <p:spPr>
                <a:xfrm>
                  <a:off x="7428720" y="219292"/>
                  <a:ext cx="961174" cy="961174"/>
                </a:xfrm>
                <a:prstGeom prst="pie">
                  <a:avLst>
                    <a:gd fmla="val 0" name="adj1"/>
                    <a:gd fmla="val 21593867" name="adj2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1"/>
                <p:cNvSpPr/>
                <p:nvPr/>
              </p:nvSpPr>
              <p:spPr>
                <a:xfrm>
                  <a:off x="7446169" y="236741"/>
                  <a:ext cx="926276" cy="926276"/>
                </a:xfrm>
                <a:prstGeom prst="pie">
                  <a:avLst>
                    <a:gd fmla="val 0" name="adj1"/>
                    <a:gd fmla="val 1620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5" name="Google Shape;125;p1"/>
              <p:cNvGrpSpPr/>
              <p:nvPr/>
            </p:nvGrpSpPr>
            <p:grpSpPr>
              <a:xfrm>
                <a:off x="11866487" y="6625494"/>
                <a:ext cx="448395" cy="448395"/>
                <a:chOff x="9149817" y="219292"/>
                <a:chExt cx="961174" cy="961174"/>
              </a:xfrm>
            </p:grpSpPr>
            <p:sp>
              <p:nvSpPr>
                <p:cNvPr id="126" name="Google Shape;126;p1"/>
                <p:cNvSpPr/>
                <p:nvPr/>
              </p:nvSpPr>
              <p:spPr>
                <a:xfrm>
                  <a:off x="9149817" y="219292"/>
                  <a:ext cx="961174" cy="961174"/>
                </a:xfrm>
                <a:prstGeom prst="pie">
                  <a:avLst>
                    <a:gd fmla="val 0" name="adj1"/>
                    <a:gd fmla="val 21593867" name="adj2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1"/>
                <p:cNvSpPr/>
                <p:nvPr/>
              </p:nvSpPr>
              <p:spPr>
                <a:xfrm>
                  <a:off x="9167266" y="236741"/>
                  <a:ext cx="926276" cy="926276"/>
                </a:xfrm>
                <a:prstGeom prst="pie">
                  <a:avLst>
                    <a:gd fmla="val 5448262" name="adj1"/>
                    <a:gd fmla="val 16200000" name="adj2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" name="Google Shape;128;p1"/>
              <p:cNvGrpSpPr/>
              <p:nvPr/>
            </p:nvGrpSpPr>
            <p:grpSpPr>
              <a:xfrm>
                <a:off x="12432065" y="6625494"/>
                <a:ext cx="448395" cy="448395"/>
                <a:chOff x="11130037" y="219292"/>
                <a:chExt cx="961174" cy="961174"/>
              </a:xfrm>
            </p:grpSpPr>
            <p:sp>
              <p:nvSpPr>
                <p:cNvPr id="129" name="Google Shape;129;p1"/>
                <p:cNvSpPr/>
                <p:nvPr/>
              </p:nvSpPr>
              <p:spPr>
                <a:xfrm>
                  <a:off x="11130037" y="219292"/>
                  <a:ext cx="961174" cy="961174"/>
                </a:xfrm>
                <a:prstGeom prst="pie">
                  <a:avLst>
                    <a:gd fmla="val 0" name="adj1"/>
                    <a:gd fmla="val 21593867" name="adj2"/>
                  </a:avLst>
                </a:prstGeom>
                <a:solidFill>
                  <a:schemeClr val="accent1"/>
                </a:solidFill>
                <a:ln cap="flat" cmpd="sng" w="2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" name="Google Shape;130;p1"/>
                <p:cNvSpPr/>
                <p:nvPr/>
              </p:nvSpPr>
              <p:spPr>
                <a:xfrm>
                  <a:off x="11147486" y="236741"/>
                  <a:ext cx="926276" cy="926276"/>
                </a:xfrm>
                <a:prstGeom prst="pie">
                  <a:avLst>
                    <a:gd fmla="val 10755125" name="adj1"/>
                    <a:gd fmla="val 16200000" name="adj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131;p1"/>
              <p:cNvSpPr/>
              <p:nvPr/>
            </p:nvSpPr>
            <p:spPr>
              <a:xfrm>
                <a:off x="12997643" y="6625494"/>
                <a:ext cx="448395" cy="448395"/>
              </a:xfrm>
              <a:prstGeom prst="pie">
                <a:avLst>
                  <a:gd fmla="val 0" name="adj1"/>
                  <a:gd fmla="val 21593867" name="adj2"/>
                </a:avLst>
              </a:prstGeom>
              <a:solidFill>
                <a:schemeClr val="accent1"/>
              </a:solidFill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1"/>
            <p:cNvSpPr txBox="1"/>
            <p:nvPr/>
          </p:nvSpPr>
          <p:spPr>
            <a:xfrm>
              <a:off x="6994571" y="1358876"/>
              <a:ext cx="5168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AU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Negative</a:t>
              </a:r>
              <a:endParaRPr/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9153142" y="1358877"/>
              <a:ext cx="554483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AU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Positive</a:t>
              </a:r>
              <a:endParaRPr/>
            </a:p>
          </p:txBody>
        </p:sp>
      </p:grpSp>
      <p:graphicFrame>
        <p:nvGraphicFramePr>
          <p:cNvPr id="134" name="Google Shape;134;p1"/>
          <p:cNvGraphicFramePr/>
          <p:nvPr/>
        </p:nvGraphicFramePr>
        <p:xfrm>
          <a:off x="2734056" y="16803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{4358CA91-0383-41C6-B76A-6ED7F3466127}</a:tableStyleId>
              </a:tblPr>
              <a:tblGrid>
                <a:gridCol w="1152175"/>
                <a:gridCol w="1152175"/>
                <a:gridCol w="1152175"/>
                <a:gridCol w="1152175"/>
                <a:gridCol w="1152175"/>
                <a:gridCol w="1152175"/>
              </a:tblGrid>
              <a:tr h="41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Relative Size Assessment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 of Asian Presence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Complementary Premium Focus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Fusion Offering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Ownership Approachability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06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Restaurant A</a:t>
                      </a:r>
                      <a:endParaRPr b="1"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9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</a:rPr>
                        <a:t>Restaurant B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9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</a:rPr>
                        <a:t>Restaurant C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9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</a:rPr>
                        <a:t>Restaurant D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  <a:tr h="9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>
                          <a:solidFill>
                            <a:srgbClr val="000000"/>
                          </a:solidFill>
                        </a:rPr>
                        <a:t>Restaurant 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135" name="Google Shape;135;p1"/>
          <p:cNvGrpSpPr/>
          <p:nvPr/>
        </p:nvGrpSpPr>
        <p:grpSpPr>
          <a:xfrm>
            <a:off x="7756984" y="2386322"/>
            <a:ext cx="370575" cy="370575"/>
            <a:chOff x="5920856" y="219292"/>
            <a:chExt cx="961174" cy="961174"/>
          </a:xfrm>
        </p:grpSpPr>
        <p:sp>
          <p:nvSpPr>
            <p:cNvPr id="136" name="Google Shape;136;p1"/>
            <p:cNvSpPr/>
            <p:nvPr/>
          </p:nvSpPr>
          <p:spPr>
            <a:xfrm>
              <a:off x="5920856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940963" y="239399"/>
              <a:ext cx="920960" cy="92096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1"/>
          <p:cNvGrpSpPr/>
          <p:nvPr/>
        </p:nvGrpSpPr>
        <p:grpSpPr>
          <a:xfrm>
            <a:off x="8907582" y="2386322"/>
            <a:ext cx="370575" cy="370575"/>
            <a:chOff x="5920856" y="219292"/>
            <a:chExt cx="961174" cy="961174"/>
          </a:xfrm>
        </p:grpSpPr>
        <p:sp>
          <p:nvSpPr>
            <p:cNvPr id="139" name="Google Shape;139;p1"/>
            <p:cNvSpPr/>
            <p:nvPr/>
          </p:nvSpPr>
          <p:spPr>
            <a:xfrm>
              <a:off x="5920856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940963" y="239399"/>
              <a:ext cx="920960" cy="92096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"/>
          <p:cNvGrpSpPr/>
          <p:nvPr/>
        </p:nvGrpSpPr>
        <p:grpSpPr>
          <a:xfrm>
            <a:off x="6617842" y="2386322"/>
            <a:ext cx="370575" cy="370575"/>
            <a:chOff x="5920856" y="219292"/>
            <a:chExt cx="961174" cy="961174"/>
          </a:xfrm>
        </p:grpSpPr>
        <p:sp>
          <p:nvSpPr>
            <p:cNvPr id="142" name="Google Shape;142;p1"/>
            <p:cNvSpPr/>
            <p:nvPr/>
          </p:nvSpPr>
          <p:spPr>
            <a:xfrm>
              <a:off x="5920856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40963" y="239399"/>
              <a:ext cx="920960" cy="92096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1"/>
          <p:cNvSpPr/>
          <p:nvPr/>
        </p:nvSpPr>
        <p:spPr>
          <a:xfrm>
            <a:off x="5433718" y="2386322"/>
            <a:ext cx="370575" cy="370575"/>
          </a:xfrm>
          <a:prstGeom prst="pie">
            <a:avLst>
              <a:gd fmla="val 0" name="adj1"/>
              <a:gd fmla="val 21593867" name="adj2"/>
            </a:avLst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"/>
          <p:cNvGrpSpPr/>
          <p:nvPr/>
        </p:nvGrpSpPr>
        <p:grpSpPr>
          <a:xfrm>
            <a:off x="4317777" y="2386322"/>
            <a:ext cx="370575" cy="370575"/>
            <a:chOff x="7428720" y="219292"/>
            <a:chExt cx="961174" cy="961174"/>
          </a:xfrm>
        </p:grpSpPr>
        <p:sp>
          <p:nvSpPr>
            <p:cNvPr id="146" name="Google Shape;146;p1"/>
            <p:cNvSpPr/>
            <p:nvPr/>
          </p:nvSpPr>
          <p:spPr>
            <a:xfrm>
              <a:off x="7428720" y="219292"/>
              <a:ext cx="961174" cy="961174"/>
            </a:xfrm>
            <a:prstGeom prst="pie">
              <a:avLst>
                <a:gd fmla="val 0" name="adj1"/>
                <a:gd fmla="val 21593867" name="adj2"/>
              </a:avLst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446169" y="236741"/>
              <a:ext cx="926276" cy="926276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"/>
          <p:cNvSpPr/>
          <p:nvPr/>
        </p:nvSpPr>
        <p:spPr>
          <a:xfrm>
            <a:off x="10959528" y="3874584"/>
            <a:ext cx="7023227" cy="97164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1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11010140" y="1105570"/>
            <a:ext cx="6488003" cy="828092"/>
          </a:xfrm>
          <a:prstGeom prst="wedgeRectCallout">
            <a:avLst>
              <a:gd fmla="val -35618" name="adj1"/>
              <a:gd fmla="val 85823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 &amp; paste these Harvey Balls to fill the table per your assessment of the targets vs. </a:t>
            </a:r>
            <a:b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of the criteria from negative to positive</a:t>
            </a:r>
            <a:b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(first row completed as an example)</a:t>
            </a:r>
            <a:endParaRPr/>
          </a:p>
        </p:txBody>
      </p:sp>
      <p:sp>
        <p:nvSpPr>
          <p:cNvPr id="150" name="Google Shape;150;p1"/>
          <p:cNvSpPr/>
          <p:nvPr/>
        </p:nvSpPr>
        <p:spPr>
          <a:xfrm>
            <a:off x="14564339" y="2652131"/>
            <a:ext cx="2232248" cy="828092"/>
          </a:xfrm>
          <a:prstGeom prst="wedgeRectCallout">
            <a:avLst>
              <a:gd fmla="val -27425" name="adj1"/>
              <a:gd fmla="val 65038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the table is complete,</a:t>
            </a:r>
            <a:b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 this box around the row</a:t>
            </a:r>
            <a:b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has the preferred target</a:t>
            </a:r>
            <a:endParaRPr/>
          </a:p>
        </p:txBody>
      </p:sp>
      <p:sp>
        <p:nvSpPr>
          <p:cNvPr id="151" name="Google Shape;151;p1"/>
          <p:cNvSpPr/>
          <p:nvPr/>
        </p:nvSpPr>
        <p:spPr>
          <a:xfrm>
            <a:off x="72207" y="4146255"/>
            <a:ext cx="2232248" cy="828092"/>
          </a:xfrm>
          <a:prstGeom prst="wedgeRectCallout">
            <a:avLst>
              <a:gd fmla="val 44" name="adj1"/>
              <a:gd fmla="val -7916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the commentary </a:t>
            </a:r>
            <a:b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the table is complete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2021-05-18T03:08:16Z</dcterms:created>
</cp:coreProperties>
</file>