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firstSlideNum="0" strictFirstAndLastChars="0" saveSubsetFonts="1">
  <p:sldMasterIdLst>
    <p:sldMasterId id="2147483648" r:id="rId5"/>
    <p:sldMasterId id="2147483651" r:id="rId6"/>
    <p:sldMasterId id="2147483653" r:id="rId7"/>
  </p:sldMasterIdLst>
  <p:notesMasterIdLst>
    <p:notesMasterId r:id="rId8"/>
  </p:notesMasterIdLst>
  <p:sldIdLst>
    <p:sldId id="256" r:id="rId9"/>
  </p:sldIdLst>
  <p:sldSz cy="7251700" cx="10369550"/>
  <p:notesSz cx="6797675" cy="99282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69">
          <p15:clr>
            <a:srgbClr val="A4A3A4"/>
          </p15:clr>
        </p15:guide>
        <p15:guide id="2" orient="horz" pos="3737">
          <p15:clr>
            <a:srgbClr val="A4A3A4"/>
          </p15:clr>
        </p15:guide>
        <p15:guide id="3" orient="horz" pos="741">
          <p15:clr>
            <a:srgbClr val="A4A3A4"/>
          </p15:clr>
        </p15:guide>
        <p15:guide id="4" orient="horz" pos="4213">
          <p15:clr>
            <a:srgbClr val="A4A3A4"/>
          </p15:clr>
        </p15:guide>
        <p15:guide id="5" pos="6282">
          <p15:clr>
            <a:srgbClr val="A4A3A4"/>
          </p15:clr>
        </p15:guide>
        <p15:guide id="6" pos="1724">
          <p15:clr>
            <a:srgbClr val="A4A3A4"/>
          </p15:clr>
        </p15:guide>
        <p15:guide id="7" pos="250">
          <p15:clr>
            <a:srgbClr val="A4A3A4"/>
          </p15:clr>
        </p15:guide>
        <p15:guide id="8" pos="1542">
          <p15:clr>
            <a:srgbClr val="A4A3A4"/>
          </p15:clr>
        </p15:guide>
        <p15:guide id="9" pos="3266">
          <p15:clr>
            <a:srgbClr val="A4A3A4"/>
          </p15:clr>
        </p15:guide>
      </p15:sldGuideLst>
    </p:ext>
    <p:ext uri="{2D200454-40CA-4A62-9FC3-DE9A4176ACB9}">
      <p15:notesGuideLst>
        <p15:guide id="1" orient="horz" pos="3127">
          <p15:clr>
            <a:srgbClr val="A4A3A4"/>
          </p15:clr>
        </p15:guide>
        <p15:guide id="2" pos="2141">
          <p15:clr>
            <a:srgbClr val="A4A3A4"/>
          </p15:clr>
        </p15:guide>
      </p15:notesGuideLst>
    </p:ext>
    <p:ext uri="http://customooxmlschemas.google.com/">
      <go:slidesCustomData xmlns:go="http://customooxmlschemas.google.com/" r:id="rId10" roundtripDataSignature="AMtx7mhFXRaeNlQ95bWZBjyRM9YFLwq/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7E00F2F-E1E6-4DDA-B49A-4818988867DC}">
  <a:tblStyle styleId="{97E00F2F-E1E6-4DDA-B49A-4818988867DC}"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8E6E6"/>
          </a:solidFill>
        </a:fill>
      </a:tcStyle>
    </a:wholeTbl>
    <a:band1H>
      <a:tcTxStyle/>
      <a:tcStyle>
        <a:fill>
          <a:solidFill>
            <a:srgbClr val="F1CACA"/>
          </a:solidFill>
        </a:fill>
      </a:tcStyle>
    </a:band1H>
    <a:band2H>
      <a:tcTxStyle/>
    </a:band2H>
    <a:band1V>
      <a:tcTxStyle/>
      <a:tcStyle>
        <a:fill>
          <a:solidFill>
            <a:srgbClr val="F1CACA"/>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69" orient="horz"/>
        <p:guide pos="3737" orient="horz"/>
        <p:guide pos="741" orient="horz"/>
        <p:guide pos="4213" orient="horz"/>
        <p:guide pos="6282"/>
        <p:guide pos="1724"/>
        <p:guide pos="250"/>
        <p:guide pos="1542"/>
        <p:guide pos="3266"/>
      </p:guideLst>
    </p:cSldViewPr>
  </p:slideViewPr>
  <p:notesViewPr>
    <p:cSldViewPr snapToGrid="0">
      <p:cViewPr varScale="1">
        <p:scale>
          <a:sx n="100" d="100"/>
          <a:sy n="100" d="100"/>
        </p:scale>
        <p:origin x="0" y="0"/>
      </p:cViewPr>
      <p:guideLst>
        <p:guide pos="3127" orient="horz"/>
        <p:guide pos="2141"/>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0" Type="http://customschemas.google.com/relationships/presentationmetadata" Target="metadata"/><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4813" cy="496888"/>
          </a:xfrm>
          <a:prstGeom prst="rect">
            <a:avLst/>
          </a:prstGeom>
          <a:noFill/>
          <a:ln>
            <a:noFill/>
          </a:ln>
        </p:spPr>
        <p:txBody>
          <a:bodyPr anchorCtr="0" anchor="t" bIns="0" lIns="19375" spcFirstLastPara="1" rIns="19375" wrap="square" tIns="0">
            <a:noAutofit/>
          </a:bodyPr>
          <a:lstStyle>
            <a:lvl1pPr lvl="0" marR="0" rtl="0" algn="l">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52863" y="0"/>
            <a:ext cx="2944812" cy="496888"/>
          </a:xfrm>
          <a:prstGeom prst="rect">
            <a:avLst/>
          </a:prstGeom>
          <a:noFill/>
          <a:ln>
            <a:noFill/>
          </a:ln>
        </p:spPr>
        <p:txBody>
          <a:bodyPr anchorCtr="0" anchor="t" bIns="0" lIns="19375" spcFirstLastPara="1" rIns="19375" wrap="square" tIns="0">
            <a:noAutofit/>
          </a:bodyPr>
          <a:lstStyle>
            <a:lvl1pPr lvl="0" marR="0" rtl="0" algn="r">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747713" y="752475"/>
            <a:ext cx="5302250" cy="37084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00"/>
            <a:headEnd len="sm" w="sm" type="none"/>
            <a:tailEnd len="sm" w="sm" type="none"/>
          </a:ln>
        </p:spPr>
      </p:sp>
      <p:sp>
        <p:nvSpPr>
          <p:cNvPr id="6" name="Google Shape;6;n"/>
          <p:cNvSpPr txBox="1"/>
          <p:nvPr>
            <p:ph idx="1" type="body"/>
          </p:nvPr>
        </p:nvSpPr>
        <p:spPr>
          <a:xfrm>
            <a:off x="906463" y="4714876"/>
            <a:ext cx="4984750" cy="4467225"/>
          </a:xfrm>
          <a:prstGeom prst="rect">
            <a:avLst/>
          </a:prstGeom>
          <a:noFill/>
          <a:ln>
            <a:noFill/>
          </a:ln>
        </p:spPr>
        <p:txBody>
          <a:bodyPr anchorCtr="0" anchor="t" bIns="46825" lIns="93675" spcFirstLastPara="1" rIns="93675" wrap="square" tIns="46825">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31339"/>
            <a:ext cx="2944813" cy="496887"/>
          </a:xfrm>
          <a:prstGeom prst="rect">
            <a:avLst/>
          </a:prstGeom>
          <a:noFill/>
          <a:ln>
            <a:noFill/>
          </a:ln>
        </p:spPr>
        <p:txBody>
          <a:bodyPr anchorCtr="0" anchor="b" bIns="0" lIns="19375" spcFirstLastPara="1" rIns="19375" wrap="square" tIns="0">
            <a:noAutofit/>
          </a:bodyPr>
          <a:lstStyle>
            <a:lvl1pPr lvl="0" marR="0" rtl="0" algn="l">
              <a:spcBef>
                <a:spcPts val="0"/>
              </a:spcBef>
              <a:spcAft>
                <a:spcPts val="0"/>
              </a:spcAft>
              <a:buSzPts val="1400"/>
              <a:buNone/>
              <a:defRPr b="0" i="1" sz="10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52863" y="9431339"/>
            <a:ext cx="2944812" cy="496887"/>
          </a:xfrm>
          <a:prstGeom prst="rect">
            <a:avLst/>
          </a:prstGeom>
          <a:noFill/>
          <a:ln>
            <a:noFill/>
          </a:ln>
        </p:spPr>
        <p:txBody>
          <a:bodyPr anchorCtr="0" anchor="b" bIns="0" lIns="19375" spcFirstLastPara="1" rIns="19375" wrap="square" tIns="0">
            <a:noAutofit/>
          </a:bodyPr>
          <a:lstStyle/>
          <a:p>
            <a:pPr indent="0" lvl="0" marL="0" marR="0" rtl="0" algn="r">
              <a:spcBef>
                <a:spcPts val="0"/>
              </a:spcBef>
              <a:spcAft>
                <a:spcPts val="0"/>
              </a:spcAft>
              <a:buNone/>
            </a:pPr>
            <a:fld id="{00000000-1234-1234-1234-123412341234}" type="slidenum">
              <a:rPr b="0" i="1" lang="en-AU" sz="1000" u="none" cap="none" strike="noStrike">
                <a:solidFill>
                  <a:schemeClr val="dk1"/>
                </a:solidFill>
                <a:latin typeface="Times New Roman"/>
                <a:ea typeface="Times New Roman"/>
                <a:cs typeface="Times New Roman"/>
                <a:sym typeface="Times New Roman"/>
              </a:rPr>
              <a:t>‹#›</a:t>
            </a:fld>
            <a:endParaRPr b="0" i="1" sz="10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906463" y="4714876"/>
            <a:ext cx="4984750" cy="4467225"/>
          </a:xfrm>
          <a:prstGeom prst="rect">
            <a:avLst/>
          </a:prstGeom>
        </p:spPr>
        <p:txBody>
          <a:bodyPr anchorCtr="0" anchor="t" bIns="46825" lIns="93675" spcFirstLastPara="1" rIns="93675" wrap="square" tIns="46825">
            <a:noAutofit/>
          </a:bodyPr>
          <a:lstStyle/>
          <a:p>
            <a:pPr indent="0" lvl="0" marL="0" rtl="0" algn="l">
              <a:spcBef>
                <a:spcPts val="360"/>
              </a:spcBef>
              <a:spcAft>
                <a:spcPts val="0"/>
              </a:spcAft>
              <a:buNone/>
            </a:pPr>
            <a:r>
              <a:t/>
            </a:r>
            <a:endParaRPr/>
          </a:p>
        </p:txBody>
      </p:sp>
      <p:sp>
        <p:nvSpPr>
          <p:cNvPr id="99" name="Google Shape;99;p1:notes"/>
          <p:cNvSpPr/>
          <p:nvPr>
            <p:ph idx="2" type="sldImg"/>
          </p:nvPr>
        </p:nvSpPr>
        <p:spPr>
          <a:xfrm>
            <a:off x="747713" y="752475"/>
            <a:ext cx="5302250" cy="3708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7.png"/><Relationship Id="rId3"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9.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4" name="Shape 14"/>
        <p:cNvGrpSpPr/>
        <p:nvPr/>
      </p:nvGrpSpPr>
      <p:grpSpPr>
        <a:xfrm>
          <a:off x="0" y="0"/>
          <a:ext cx="0" cy="0"/>
          <a:chOff x="0" y="0"/>
          <a:chExt cx="0" cy="0"/>
        </a:xfrm>
      </p:grpSpPr>
      <p:sp>
        <p:nvSpPr>
          <p:cNvPr id="15" name="Google Shape;15;p3"/>
          <p:cNvSpPr txBox="1"/>
          <p:nvPr>
            <p:ph type="title"/>
          </p:nvPr>
        </p:nvSpPr>
        <p:spPr>
          <a:xfrm>
            <a:off x="412750" y="415436"/>
            <a:ext cx="9540875" cy="24929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 type="body"/>
          </p:nvPr>
        </p:nvSpPr>
        <p:spPr>
          <a:xfrm>
            <a:off x="412750" y="744563"/>
            <a:ext cx="9540875" cy="27699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200"/>
              </a:spcBef>
              <a:spcAft>
                <a:spcPts val="0"/>
              </a:spcAft>
              <a:buClr>
                <a:schemeClr val="dk2"/>
              </a:buClr>
              <a:buSzPts val="1800"/>
              <a:buFont typeface="Noto Sans Symbols"/>
              <a:buNone/>
              <a:defRPr b="0" i="0" sz="1800" u="none" cap="none" strike="noStrike">
                <a:solidFill>
                  <a:schemeClr val="dk1"/>
                </a:solidFill>
                <a:latin typeface="Arial"/>
                <a:ea typeface="Arial"/>
                <a:cs typeface="Arial"/>
                <a:sym typeface="Arial"/>
              </a:defRPr>
            </a:lvl1pPr>
            <a:lvl2pPr indent="-308610" lvl="1" marL="914400"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17" name="Google Shape;17;p3"/>
          <p:cNvSpPr txBox="1"/>
          <p:nvPr>
            <p:ph idx="11" type="ftr"/>
          </p:nvPr>
        </p:nvSpPr>
        <p:spPr>
          <a:xfrm>
            <a:off x="7638825" y="6710140"/>
            <a:ext cx="2314800" cy="17373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
          <p:cNvSpPr txBox="1"/>
          <p:nvPr>
            <p:ph idx="2" type="body"/>
          </p:nvPr>
        </p:nvSpPr>
        <p:spPr>
          <a:xfrm>
            <a:off x="2743199" y="1304923"/>
            <a:ext cx="7210425" cy="5294376"/>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200"/>
              </a:spcBef>
              <a:spcAft>
                <a:spcPts val="0"/>
              </a:spcAft>
              <a:buClr>
                <a:schemeClr val="dk2"/>
              </a:buClr>
              <a:buSzPts val="1400"/>
              <a:buFont typeface="Noto Sans Symbols"/>
              <a:buNone/>
              <a:defRPr b="0" i="0" sz="1400" u="none" cap="none" strike="noStrike">
                <a:solidFill>
                  <a:schemeClr val="dk1"/>
                </a:solidFill>
                <a:latin typeface="Arial"/>
                <a:ea typeface="Arial"/>
                <a:cs typeface="Arial"/>
                <a:sym typeface="Arial"/>
              </a:defRPr>
            </a:lvl1pPr>
            <a:lvl2pPr indent="-308610" lvl="1" marL="914400"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19" name="Google Shape;19;p3"/>
          <p:cNvSpPr txBox="1"/>
          <p:nvPr>
            <p:ph idx="3" type="body"/>
          </p:nvPr>
        </p:nvSpPr>
        <p:spPr>
          <a:xfrm>
            <a:off x="411480" y="1304923"/>
            <a:ext cx="2021681" cy="5295901"/>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200"/>
              </a:spcBef>
              <a:spcAft>
                <a:spcPts val="0"/>
              </a:spcAft>
              <a:buClr>
                <a:schemeClr val="dk2"/>
              </a:buClr>
              <a:buSzPts val="1000"/>
              <a:buFont typeface="Noto Sans Symbols"/>
              <a:buNone/>
              <a:defRPr b="0" i="0" sz="1000" u="none" cap="none" strike="noStrike">
                <a:solidFill>
                  <a:schemeClr val="dk1"/>
                </a:solidFill>
                <a:latin typeface="Arial"/>
                <a:ea typeface="Arial"/>
                <a:cs typeface="Arial"/>
                <a:sym typeface="Arial"/>
              </a:defRPr>
            </a:lvl1pPr>
            <a:lvl2pPr indent="-285750" lvl="1" marL="914400" marR="0" rtl="0" algn="l">
              <a:lnSpc>
                <a:spcPct val="100000"/>
              </a:lnSpc>
              <a:spcBef>
                <a:spcPts val="200"/>
              </a:spcBef>
              <a:spcAft>
                <a:spcPts val="0"/>
              </a:spcAft>
              <a:buClr>
                <a:srgbClr val="DB0011"/>
              </a:buClr>
              <a:buSzPts val="900"/>
              <a:buFont typeface="Noto Sans Symbols"/>
              <a:buChar char="◆"/>
              <a:defRPr b="0" i="0" sz="1000" u="none" cap="none" strike="noStrike">
                <a:solidFill>
                  <a:schemeClr val="dk1"/>
                </a:solidFill>
                <a:latin typeface="Arial"/>
                <a:ea typeface="Arial"/>
                <a:cs typeface="Arial"/>
                <a:sym typeface="Arial"/>
              </a:defRPr>
            </a:lvl2pPr>
            <a:lvl3pPr indent="-285750" lvl="2" marL="1371600" marR="0" rtl="0" algn="l">
              <a:lnSpc>
                <a:spcPct val="100000"/>
              </a:lnSpc>
              <a:spcBef>
                <a:spcPts val="200"/>
              </a:spcBef>
              <a:spcAft>
                <a:spcPts val="0"/>
              </a:spcAft>
              <a:buClr>
                <a:srgbClr val="DB0011"/>
              </a:buClr>
              <a:buSzPts val="900"/>
              <a:buFont typeface="Noto Sans Symbols"/>
              <a:buChar char="⚫"/>
              <a:defRPr b="0" i="0" sz="900" u="none" cap="none" strike="noStrike">
                <a:solidFill>
                  <a:schemeClr val="dk1"/>
                </a:solidFill>
                <a:latin typeface="Arial"/>
                <a:ea typeface="Arial"/>
                <a:cs typeface="Arial"/>
                <a:sym typeface="Arial"/>
              </a:defRPr>
            </a:lvl3pPr>
            <a:lvl4pPr indent="-279400" lvl="3" marL="1828800" marR="0" rtl="0" algn="l">
              <a:lnSpc>
                <a:spcPct val="100000"/>
              </a:lnSpc>
              <a:spcBef>
                <a:spcPts val="200"/>
              </a:spcBef>
              <a:spcAft>
                <a:spcPts val="0"/>
              </a:spcAft>
              <a:buClr>
                <a:srgbClr val="DB0011"/>
              </a:buClr>
              <a:buSzPts val="800"/>
              <a:buFont typeface="Helvetica Neue"/>
              <a:buChar char="–"/>
              <a:defRPr b="0" i="0" sz="8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2" name="Shape 82"/>
        <p:cNvGrpSpPr/>
        <p:nvPr/>
      </p:nvGrpSpPr>
      <p:grpSpPr>
        <a:xfrm>
          <a:off x="0" y="0"/>
          <a:ext cx="0" cy="0"/>
          <a:chOff x="0" y="0"/>
          <a:chExt cx="0" cy="0"/>
        </a:xfrm>
      </p:grpSpPr>
      <p:sp>
        <p:nvSpPr>
          <p:cNvPr id="83" name="Google Shape;83;p14"/>
          <p:cNvSpPr txBox="1"/>
          <p:nvPr>
            <p:ph type="title"/>
          </p:nvPr>
        </p:nvSpPr>
        <p:spPr>
          <a:xfrm>
            <a:off x="412749" y="415436"/>
            <a:ext cx="9540875" cy="24929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4"/>
          <p:cNvSpPr txBox="1"/>
          <p:nvPr>
            <p:ph idx="1" type="body"/>
          </p:nvPr>
        </p:nvSpPr>
        <p:spPr>
          <a:xfrm>
            <a:off x="412750" y="744563"/>
            <a:ext cx="9540875" cy="276999"/>
          </a:xfrm>
          <a:prstGeom prst="rect">
            <a:avLst/>
          </a:prstGeom>
          <a:noFill/>
          <a:ln>
            <a:noFill/>
          </a:ln>
        </p:spPr>
        <p:txBody>
          <a:bodyPr anchorCtr="0" anchor="t" bIns="0" lIns="0" spcFirstLastPara="1" rIns="0" wrap="square" tIns="0">
            <a:spAutoFit/>
          </a:bodyPr>
          <a:lstStyle>
            <a:lvl1pPr indent="-228600" lvl="0" marL="457200" marR="0" rtl="0" algn="l">
              <a:spcBef>
                <a:spcPts val="200"/>
              </a:spcBef>
              <a:spcAft>
                <a:spcPts val="0"/>
              </a:spcAft>
              <a:buClr>
                <a:schemeClr val="dk2"/>
              </a:buClr>
              <a:buSzPts val="1800"/>
              <a:buFont typeface="Noto Sans Symbols"/>
              <a:buNone/>
              <a:defRPr b="0" i="0" sz="1800" u="none" cap="none" strike="noStrike">
                <a:solidFill>
                  <a:schemeClr val="dk1"/>
                </a:solidFill>
                <a:latin typeface="Arial"/>
                <a:ea typeface="Arial"/>
                <a:cs typeface="Arial"/>
                <a:sym typeface="Arial"/>
              </a:defRPr>
            </a:lvl1pPr>
            <a:lvl2pPr indent="-308610" lvl="1" marL="914400"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85" name="Google Shape;85;p14"/>
          <p:cNvSpPr txBox="1"/>
          <p:nvPr>
            <p:ph idx="11" type="ftr"/>
          </p:nvPr>
        </p:nvSpPr>
        <p:spPr>
          <a:xfrm>
            <a:off x="7638825" y="6712330"/>
            <a:ext cx="2314800" cy="169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2" type="body"/>
          </p:nvPr>
        </p:nvSpPr>
        <p:spPr>
          <a:xfrm>
            <a:off x="411480" y="1304923"/>
            <a:ext cx="9534525" cy="5294376"/>
          </a:xfrm>
          <a:prstGeom prst="rect">
            <a:avLst/>
          </a:prstGeom>
          <a:noFill/>
          <a:ln>
            <a:noFill/>
          </a:ln>
        </p:spPr>
        <p:txBody>
          <a:bodyPr anchorCtr="0" anchor="t" bIns="0" lIns="0" spcFirstLastPara="1" rIns="0" wrap="square" tIns="0">
            <a:noAutofit/>
          </a:bodyPr>
          <a:lstStyle>
            <a:lvl1pPr indent="-228600" lvl="0" marL="457200" marR="0" rtl="0" algn="l">
              <a:spcBef>
                <a:spcPts val="200"/>
              </a:spcBef>
              <a:spcAft>
                <a:spcPts val="0"/>
              </a:spcAft>
              <a:buClr>
                <a:schemeClr val="dk2"/>
              </a:buClr>
              <a:buSzPts val="1400"/>
              <a:buFont typeface="Noto Sans Symbols"/>
              <a:buNone/>
              <a:defRPr b="0" i="0" sz="1400" u="none" cap="none" strike="noStrike">
                <a:solidFill>
                  <a:schemeClr val="dk1"/>
                </a:solidFill>
                <a:latin typeface="Arial"/>
                <a:ea typeface="Arial"/>
                <a:cs typeface="Arial"/>
                <a:sym typeface="Arial"/>
              </a:defRPr>
            </a:lvl1pPr>
            <a:lvl2pPr indent="-308610" lvl="1" marL="914400"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p:cSld name="End Slide">
    <p:spTree>
      <p:nvGrpSpPr>
        <p:cNvPr id="87" name="Shape 87"/>
        <p:cNvGrpSpPr/>
        <p:nvPr/>
      </p:nvGrpSpPr>
      <p:grpSpPr>
        <a:xfrm>
          <a:off x="0" y="0"/>
          <a:ext cx="0" cy="0"/>
          <a:chOff x="0" y="0"/>
          <a:chExt cx="0" cy="0"/>
        </a:xfrm>
      </p:grpSpPr>
      <p:sp>
        <p:nvSpPr>
          <p:cNvPr id="88" name="Google Shape;88;p15"/>
          <p:cNvSpPr/>
          <p:nvPr/>
        </p:nvSpPr>
        <p:spPr>
          <a:xfrm>
            <a:off x="4027488" y="3019425"/>
            <a:ext cx="2314575" cy="121285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grpSp>
        <p:nvGrpSpPr>
          <p:cNvPr id="89" name="Google Shape;89;p15"/>
          <p:cNvGrpSpPr/>
          <p:nvPr/>
        </p:nvGrpSpPr>
        <p:grpSpPr>
          <a:xfrm>
            <a:off x="2877016" y="2476497"/>
            <a:ext cx="4615518" cy="2298700"/>
            <a:chOff x="4433888" y="3424238"/>
            <a:chExt cx="809625" cy="403225"/>
          </a:xfrm>
        </p:grpSpPr>
        <p:sp>
          <p:nvSpPr>
            <p:cNvPr id="90" name="Google Shape;90;p15"/>
            <p:cNvSpPr/>
            <p:nvPr/>
          </p:nvSpPr>
          <p:spPr>
            <a:xfrm>
              <a:off x="4635501" y="3424238"/>
              <a:ext cx="404813" cy="403225"/>
            </a:xfrm>
            <a:prstGeom prst="rect">
              <a:avLst/>
            </a:pr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91" name="Google Shape;91;p15"/>
            <p:cNvSpPr/>
            <p:nvPr/>
          </p:nvSpPr>
          <p:spPr>
            <a:xfrm>
              <a:off x="5040313" y="3424238"/>
              <a:ext cx="203200" cy="403225"/>
            </a:xfrm>
            <a:custGeom>
              <a:rect b="b" l="l" r="r" t="t"/>
              <a:pathLst>
                <a:path extrusionOk="0" h="254" w="128">
                  <a:moveTo>
                    <a:pt x="128" y="127"/>
                  </a:moveTo>
                  <a:lnTo>
                    <a:pt x="0" y="0"/>
                  </a:lnTo>
                  <a:lnTo>
                    <a:pt x="0" y="254"/>
                  </a:lnTo>
                  <a:lnTo>
                    <a:pt x="128" y="127"/>
                  </a:lnTo>
                  <a:close/>
                </a:path>
              </a:pathLst>
            </a:custGeom>
            <a:solidFill>
              <a:srgbClr val="DB00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92" name="Google Shape;92;p15"/>
            <p:cNvSpPr/>
            <p:nvPr/>
          </p:nvSpPr>
          <p:spPr>
            <a:xfrm>
              <a:off x="4635501" y="3424238"/>
              <a:ext cx="404813" cy="201613"/>
            </a:xfrm>
            <a:custGeom>
              <a:rect b="b" l="l" r="r" t="t"/>
              <a:pathLst>
                <a:path extrusionOk="0" h="127" w="255">
                  <a:moveTo>
                    <a:pt x="128" y="127"/>
                  </a:moveTo>
                  <a:lnTo>
                    <a:pt x="255" y="0"/>
                  </a:lnTo>
                  <a:lnTo>
                    <a:pt x="0" y="0"/>
                  </a:lnTo>
                  <a:lnTo>
                    <a:pt x="128" y="127"/>
                  </a:lnTo>
                  <a:close/>
                </a:path>
              </a:pathLst>
            </a:custGeom>
            <a:solidFill>
              <a:srgbClr val="DB00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93" name="Google Shape;93;p15"/>
            <p:cNvSpPr/>
            <p:nvPr/>
          </p:nvSpPr>
          <p:spPr>
            <a:xfrm>
              <a:off x="4433888" y="3424238"/>
              <a:ext cx="201613" cy="403225"/>
            </a:xfrm>
            <a:custGeom>
              <a:rect b="b" l="l" r="r" t="t"/>
              <a:pathLst>
                <a:path extrusionOk="0" h="254" w="127">
                  <a:moveTo>
                    <a:pt x="0" y="127"/>
                  </a:moveTo>
                  <a:lnTo>
                    <a:pt x="127" y="254"/>
                  </a:lnTo>
                  <a:lnTo>
                    <a:pt x="127" y="0"/>
                  </a:lnTo>
                  <a:lnTo>
                    <a:pt x="0" y="127"/>
                  </a:lnTo>
                  <a:close/>
                </a:path>
              </a:pathLst>
            </a:custGeom>
            <a:solidFill>
              <a:srgbClr val="DB00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sp>
          <p:nvSpPr>
            <p:cNvPr id="94" name="Google Shape;94;p15"/>
            <p:cNvSpPr/>
            <p:nvPr/>
          </p:nvSpPr>
          <p:spPr>
            <a:xfrm>
              <a:off x="4635501" y="3625850"/>
              <a:ext cx="404813" cy="201613"/>
            </a:xfrm>
            <a:custGeom>
              <a:rect b="b" l="l" r="r" t="t"/>
              <a:pathLst>
                <a:path extrusionOk="0" h="127" w="255">
                  <a:moveTo>
                    <a:pt x="128" y="0"/>
                  </a:moveTo>
                  <a:lnTo>
                    <a:pt x="0" y="127"/>
                  </a:lnTo>
                  <a:lnTo>
                    <a:pt x="255" y="127"/>
                  </a:lnTo>
                  <a:lnTo>
                    <a:pt x="128" y="0"/>
                  </a:lnTo>
                  <a:close/>
                </a:path>
              </a:pathLst>
            </a:custGeom>
            <a:solidFill>
              <a:srgbClr val="DB001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1200">
                <a:solidFill>
                  <a:schemeClr val="dk1"/>
                </a:solidFill>
                <a:latin typeface="Arial"/>
                <a:ea typeface="Arial"/>
                <a:cs typeface="Arial"/>
                <a:sym typeface="Arial"/>
              </a:endParaRPr>
            </a:p>
          </p:txBody>
        </p:sp>
      </p:grpSp>
      <p:sp>
        <p:nvSpPr>
          <p:cNvPr id="95" name="Google Shape;95;p15"/>
          <p:cNvSpPr/>
          <p:nvPr/>
        </p:nvSpPr>
        <p:spPr>
          <a:xfrm>
            <a:off x="5048250" y="6667500"/>
            <a:ext cx="257175" cy="23812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00"/>
              <a:buFont typeface="Arial"/>
              <a:buNone/>
            </a:pPr>
            <a:r>
              <a:t/>
            </a:r>
            <a:endParaRPr b="1" i="1" sz="600" u="none" cap="none" strike="noStrike">
              <a:solidFill>
                <a:schemeClr val="dk1"/>
              </a:solidFill>
              <a:latin typeface="Arial"/>
              <a:ea typeface="Arial"/>
              <a:cs typeface="Arial"/>
              <a:sym typeface="Arial"/>
            </a:endParaRPr>
          </a:p>
        </p:txBody>
      </p:sp>
      <p:sp>
        <p:nvSpPr>
          <p:cNvPr id="96" name="Google Shape;96;p15"/>
          <p:cNvSpPr txBox="1"/>
          <p:nvPr>
            <p:ph idx="11" type="ftr"/>
          </p:nvPr>
        </p:nvSpPr>
        <p:spPr>
          <a:xfrm>
            <a:off x="7638825" y="6712330"/>
            <a:ext cx="2314800" cy="169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showMasterSp="0">
  <p:cSld name="Section Divider 4">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2">
            <a:alphaModFix/>
          </a:blip>
          <a:srcRect b="0" l="0" r="0" t="0"/>
          <a:stretch/>
        </p:blipFill>
        <p:spPr>
          <a:xfrm>
            <a:off x="0" y="0"/>
            <a:ext cx="10369550" cy="7251700"/>
          </a:xfrm>
          <a:prstGeom prst="rect">
            <a:avLst/>
          </a:prstGeom>
          <a:noFill/>
          <a:ln>
            <a:noFill/>
          </a:ln>
        </p:spPr>
      </p:pic>
      <p:sp>
        <p:nvSpPr>
          <p:cNvPr id="22" name="Google Shape;22;p4"/>
          <p:cNvSpPr txBox="1"/>
          <p:nvPr>
            <p:ph idx="1" type="subTitle"/>
          </p:nvPr>
        </p:nvSpPr>
        <p:spPr>
          <a:xfrm>
            <a:off x="409088" y="939802"/>
            <a:ext cx="9537192" cy="400110"/>
          </a:xfrm>
          <a:prstGeom prst="rect">
            <a:avLst/>
          </a:prstGeom>
          <a:noFill/>
          <a:ln>
            <a:noFill/>
          </a:ln>
        </p:spPr>
        <p:txBody>
          <a:bodyPr anchorCtr="0" anchor="t" bIns="45700" lIns="0" spcFirstLastPara="1" rIns="91425" wrap="square" tIns="0">
            <a:noAutofit/>
          </a:bodyPr>
          <a:lstStyle>
            <a:lvl1pPr lvl="0" marR="0" rtl="0" algn="l">
              <a:lnSpc>
                <a:spcPct val="100000"/>
              </a:lnSpc>
              <a:spcBef>
                <a:spcPts val="200"/>
              </a:spcBef>
              <a:spcAft>
                <a:spcPts val="0"/>
              </a:spcAft>
              <a:buClr>
                <a:schemeClr val="dk1"/>
              </a:buClr>
              <a:buSzPts val="2600"/>
              <a:buFont typeface="Noto Sans Symbols"/>
              <a:buNone/>
              <a:defRPr b="1" i="0" sz="2600" u="none" cap="none" strike="noStrike">
                <a:solidFill>
                  <a:schemeClr val="dk1"/>
                </a:solidFill>
                <a:latin typeface="Arial"/>
                <a:ea typeface="Arial"/>
                <a:cs typeface="Arial"/>
                <a:sym typeface="Arial"/>
              </a:defRPr>
            </a:lvl1pPr>
            <a:lvl2pPr lvl="1"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lvl="2"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lvl="3"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lvl="4"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lvl="5"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lvl="6"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lvl="7"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lvl="8"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7638825" y="6710140"/>
            <a:ext cx="2314800" cy="17373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767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p:nvPr/>
        </p:nvSpPr>
        <p:spPr>
          <a:xfrm>
            <a:off x="5099014" y="6710062"/>
            <a:ext cx="171522" cy="1737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A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pic>
        <p:nvPicPr>
          <p:cNvPr id="25" name="Google Shape;25;p4"/>
          <p:cNvPicPr preferRelativeResize="0"/>
          <p:nvPr/>
        </p:nvPicPr>
        <p:blipFill rotWithShape="1">
          <a:blip r:embed="rId3">
            <a:alphaModFix/>
          </a:blip>
          <a:srcRect b="0" l="0" r="0" t="0"/>
          <a:stretch/>
        </p:blipFill>
        <p:spPr>
          <a:xfrm>
            <a:off x="0" y="6018137"/>
            <a:ext cx="2346638" cy="123356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6"/>
          <p:cNvSpPr txBox="1"/>
          <p:nvPr>
            <p:ph type="title"/>
          </p:nvPr>
        </p:nvSpPr>
        <p:spPr>
          <a:xfrm>
            <a:off x="412750" y="415436"/>
            <a:ext cx="9540875" cy="249299"/>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SzPts val="1400"/>
              <a:buNone/>
              <a:defRPr>
                <a:solidFill>
                  <a:schemeClr val="dk1"/>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 type="body"/>
          </p:nvPr>
        </p:nvSpPr>
        <p:spPr>
          <a:xfrm>
            <a:off x="412750" y="744563"/>
            <a:ext cx="9540875" cy="276999"/>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200"/>
              </a:spcBef>
              <a:spcAft>
                <a:spcPts val="0"/>
              </a:spcAft>
              <a:buClr>
                <a:schemeClr val="dk2"/>
              </a:buClr>
              <a:buSzPts val="1800"/>
              <a:buFont typeface="Noto Sans Symbols"/>
              <a:buNone/>
              <a:defRPr b="0" i="0" sz="1800" u="none" cap="none" strike="noStrike">
                <a:solidFill>
                  <a:schemeClr val="dk1"/>
                </a:solidFill>
                <a:latin typeface="Arial"/>
                <a:ea typeface="Arial"/>
                <a:cs typeface="Arial"/>
                <a:sym typeface="Arial"/>
              </a:defRPr>
            </a:lvl1pPr>
            <a:lvl2pPr indent="-308610" lvl="1" marL="914400"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35" name="Google Shape;35;p6"/>
          <p:cNvSpPr txBox="1"/>
          <p:nvPr>
            <p:ph idx="11" type="ftr"/>
          </p:nvPr>
        </p:nvSpPr>
        <p:spPr>
          <a:xfrm>
            <a:off x="7638825" y="6710140"/>
            <a:ext cx="2314800" cy="173736"/>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p:nvPr>
            <p:ph idx="2" type="body"/>
          </p:nvPr>
        </p:nvSpPr>
        <p:spPr>
          <a:xfrm>
            <a:off x="2743199" y="1304923"/>
            <a:ext cx="7210425" cy="5294376"/>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200"/>
              </a:spcBef>
              <a:spcAft>
                <a:spcPts val="0"/>
              </a:spcAft>
              <a:buClr>
                <a:schemeClr val="dk2"/>
              </a:buClr>
              <a:buSzPts val="1400"/>
              <a:buFont typeface="Noto Sans Symbols"/>
              <a:buNone/>
              <a:defRPr b="0" i="0" sz="1400" u="none" cap="none" strike="noStrike">
                <a:solidFill>
                  <a:schemeClr val="dk1"/>
                </a:solidFill>
                <a:latin typeface="Arial"/>
                <a:ea typeface="Arial"/>
                <a:cs typeface="Arial"/>
                <a:sym typeface="Arial"/>
              </a:defRPr>
            </a:lvl1pPr>
            <a:lvl2pPr indent="-308610" lvl="1" marL="914400" marR="0" rtl="0" algn="l">
              <a:lnSpc>
                <a:spcPct val="100000"/>
              </a:lnSpc>
              <a:spcBef>
                <a:spcPts val="200"/>
              </a:spcBef>
              <a:spcAft>
                <a:spcPts val="0"/>
              </a:spcAft>
              <a:buClr>
                <a:srgbClr val="DB001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lnSpc>
                <a:spcPct val="100000"/>
              </a:lnSpc>
              <a:spcBef>
                <a:spcPts val="200"/>
              </a:spcBef>
              <a:spcAft>
                <a:spcPts val="0"/>
              </a:spcAft>
              <a:buClr>
                <a:srgbClr val="DB001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lnSpc>
                <a:spcPct val="100000"/>
              </a:lnSpc>
              <a:spcBef>
                <a:spcPts val="200"/>
              </a:spcBef>
              <a:spcAft>
                <a:spcPts val="0"/>
              </a:spcAft>
              <a:buClr>
                <a:srgbClr val="DB001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37" name="Google Shape;37;p6"/>
          <p:cNvSpPr txBox="1"/>
          <p:nvPr>
            <p:ph idx="3" type="body"/>
          </p:nvPr>
        </p:nvSpPr>
        <p:spPr>
          <a:xfrm>
            <a:off x="411480" y="1304923"/>
            <a:ext cx="2021681" cy="5295901"/>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200"/>
              </a:spcBef>
              <a:spcAft>
                <a:spcPts val="0"/>
              </a:spcAft>
              <a:buClr>
                <a:schemeClr val="dk2"/>
              </a:buClr>
              <a:buSzPts val="1000"/>
              <a:buFont typeface="Noto Sans Symbols"/>
              <a:buNone/>
              <a:defRPr b="0" i="0" sz="1000" u="none" cap="none" strike="noStrike">
                <a:solidFill>
                  <a:schemeClr val="dk1"/>
                </a:solidFill>
                <a:latin typeface="Arial"/>
                <a:ea typeface="Arial"/>
                <a:cs typeface="Arial"/>
                <a:sym typeface="Arial"/>
              </a:defRPr>
            </a:lvl1pPr>
            <a:lvl2pPr indent="-285750" lvl="1" marL="914400" marR="0" rtl="0" algn="l">
              <a:lnSpc>
                <a:spcPct val="100000"/>
              </a:lnSpc>
              <a:spcBef>
                <a:spcPts val="200"/>
              </a:spcBef>
              <a:spcAft>
                <a:spcPts val="0"/>
              </a:spcAft>
              <a:buClr>
                <a:srgbClr val="DB0011"/>
              </a:buClr>
              <a:buSzPts val="900"/>
              <a:buFont typeface="Noto Sans Symbols"/>
              <a:buChar char="◆"/>
              <a:defRPr b="0" i="0" sz="1000" u="none" cap="none" strike="noStrike">
                <a:solidFill>
                  <a:schemeClr val="dk1"/>
                </a:solidFill>
                <a:latin typeface="Arial"/>
                <a:ea typeface="Arial"/>
                <a:cs typeface="Arial"/>
                <a:sym typeface="Arial"/>
              </a:defRPr>
            </a:lvl2pPr>
            <a:lvl3pPr indent="-285750" lvl="2" marL="1371600" marR="0" rtl="0" algn="l">
              <a:lnSpc>
                <a:spcPct val="100000"/>
              </a:lnSpc>
              <a:spcBef>
                <a:spcPts val="200"/>
              </a:spcBef>
              <a:spcAft>
                <a:spcPts val="0"/>
              </a:spcAft>
              <a:buClr>
                <a:srgbClr val="DB0011"/>
              </a:buClr>
              <a:buSzPts val="900"/>
              <a:buFont typeface="Noto Sans Symbols"/>
              <a:buChar char="⚫"/>
              <a:defRPr b="0" i="0" sz="900" u="none" cap="none" strike="noStrike">
                <a:solidFill>
                  <a:schemeClr val="dk1"/>
                </a:solidFill>
                <a:latin typeface="Arial"/>
                <a:ea typeface="Arial"/>
                <a:cs typeface="Arial"/>
                <a:sym typeface="Arial"/>
              </a:defRPr>
            </a:lvl3pPr>
            <a:lvl4pPr indent="-279400" lvl="3" marL="1828800" marR="0" rtl="0" algn="l">
              <a:lnSpc>
                <a:spcPct val="100000"/>
              </a:lnSpc>
              <a:spcBef>
                <a:spcPts val="200"/>
              </a:spcBef>
              <a:spcAft>
                <a:spcPts val="0"/>
              </a:spcAft>
              <a:buClr>
                <a:srgbClr val="DB0011"/>
              </a:buClr>
              <a:buSzPts val="800"/>
              <a:buFont typeface="Helvetica Neue"/>
              <a:buChar char="–"/>
              <a:defRPr b="0" i="0" sz="800" u="none" cap="none" strike="noStrike">
                <a:solidFill>
                  <a:schemeClr val="dk1"/>
                </a:solidFill>
                <a:latin typeface="Arial"/>
                <a:ea typeface="Arial"/>
                <a:cs typeface="Arial"/>
                <a:sym typeface="Arial"/>
              </a:defRPr>
            </a:lvl4pPr>
            <a:lvl5pPr indent="-285750" lvl="4" marL="2286000" marR="0" rtl="0" algn="l">
              <a:lnSpc>
                <a:spcPct val="100000"/>
              </a:lnSpc>
              <a:spcBef>
                <a:spcPts val="200"/>
              </a:spcBef>
              <a:spcAft>
                <a:spcPts val="0"/>
              </a:spcAft>
              <a:buClr>
                <a:srgbClr val="DB001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age" showMasterSp="0">
  <p:cSld name="Cover Page">
    <p:bg>
      <p:bgPr>
        <a:solidFill>
          <a:srgbClr val="FFFFFF"/>
        </a:solidFill>
      </p:bgPr>
    </p:bg>
    <p:spTree>
      <p:nvGrpSpPr>
        <p:cNvPr id="43" name="Shape 43"/>
        <p:cNvGrpSpPr/>
        <p:nvPr/>
      </p:nvGrpSpPr>
      <p:grpSpPr>
        <a:xfrm>
          <a:off x="0" y="0"/>
          <a:ext cx="0" cy="0"/>
          <a:chOff x="0" y="0"/>
          <a:chExt cx="0" cy="0"/>
        </a:xfrm>
      </p:grpSpPr>
      <p:pic>
        <p:nvPicPr>
          <p:cNvPr id="44" name="Google Shape;44;p8"/>
          <p:cNvPicPr preferRelativeResize="0"/>
          <p:nvPr/>
        </p:nvPicPr>
        <p:blipFill rotWithShape="1">
          <a:blip r:embed="rId2">
            <a:alphaModFix/>
          </a:blip>
          <a:srcRect b="0" l="0" r="0" t="0"/>
          <a:stretch/>
        </p:blipFill>
        <p:spPr>
          <a:xfrm>
            <a:off x="0" y="1079"/>
            <a:ext cx="10369550" cy="7249542"/>
          </a:xfrm>
          <a:prstGeom prst="rect">
            <a:avLst/>
          </a:prstGeom>
          <a:noFill/>
          <a:ln>
            <a:noFill/>
          </a:ln>
        </p:spPr>
      </p:pic>
      <p:sp>
        <p:nvSpPr>
          <p:cNvPr id="45" name="Google Shape;45;p8"/>
          <p:cNvSpPr txBox="1"/>
          <p:nvPr>
            <p:ph idx="11" type="ftr"/>
          </p:nvPr>
        </p:nvSpPr>
        <p:spPr>
          <a:xfrm>
            <a:off x="7638825" y="6712330"/>
            <a:ext cx="2314800" cy="169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cxnSp>
        <p:nvCxnSpPr>
          <p:cNvPr id="46" name="Google Shape;46;p8"/>
          <p:cNvCxnSpPr/>
          <p:nvPr/>
        </p:nvCxnSpPr>
        <p:spPr>
          <a:xfrm flipH="1">
            <a:off x="2145470" y="6287862"/>
            <a:ext cx="1" cy="694113"/>
          </a:xfrm>
          <a:prstGeom prst="straightConnector1">
            <a:avLst/>
          </a:prstGeom>
          <a:solidFill>
            <a:schemeClr val="accent1"/>
          </a:solidFill>
          <a:ln cap="flat" cmpd="sng" w="12700">
            <a:solidFill>
              <a:schemeClr val="dk1"/>
            </a:solidFill>
            <a:prstDash val="solid"/>
            <a:round/>
            <a:headEnd len="sm" w="sm" type="none"/>
            <a:tailEnd len="sm" w="sm" type="none"/>
          </a:ln>
        </p:spPr>
      </p:cxnSp>
      <p:sp>
        <p:nvSpPr>
          <p:cNvPr id="47" name="Google Shape;47;p8"/>
          <p:cNvSpPr txBox="1"/>
          <p:nvPr>
            <p:ph idx="1" type="body"/>
          </p:nvPr>
        </p:nvSpPr>
        <p:spPr>
          <a:xfrm>
            <a:off x="409089" y="1781873"/>
            <a:ext cx="2286000" cy="184666"/>
          </a:xfrm>
          <a:prstGeom prst="rect">
            <a:avLst/>
          </a:prstGeom>
          <a:noFill/>
          <a:ln>
            <a:noFill/>
          </a:ln>
        </p:spPr>
        <p:txBody>
          <a:bodyPr anchorCtr="0" anchor="t" bIns="0" lIns="0" spcFirstLastPara="1" rIns="0" wrap="square" tIns="0">
            <a:noAutofit/>
          </a:bodyPr>
          <a:lstStyle>
            <a:lvl1pPr indent="-228600" lvl="0" marL="457200" marR="0" rtl="0" algn="l">
              <a:spcBef>
                <a:spcPts val="240"/>
              </a:spcBef>
              <a:spcAft>
                <a:spcPts val="0"/>
              </a:spcAft>
              <a:buClr>
                <a:schemeClr val="dk2"/>
              </a:buClr>
              <a:buSzPts val="1200"/>
              <a:buFont typeface="Noto Sans Symbols"/>
              <a:buNone/>
              <a:defRPr b="1" i="0" sz="1200" u="none" cap="none" strike="noStrike">
                <a:solidFill>
                  <a:schemeClr val="dk1"/>
                </a:solidFill>
                <a:latin typeface="Arial"/>
                <a:ea typeface="Arial"/>
                <a:cs typeface="Arial"/>
                <a:sym typeface="Arial"/>
              </a:defRPr>
            </a:lvl1pPr>
            <a:lvl2pPr indent="-308610" lvl="1" marL="914400"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48" name="Google Shape;48;p8"/>
          <p:cNvSpPr txBox="1"/>
          <p:nvPr>
            <p:ph idx="2" type="body"/>
          </p:nvPr>
        </p:nvSpPr>
        <p:spPr>
          <a:xfrm>
            <a:off x="409089" y="2130419"/>
            <a:ext cx="2286000" cy="184666"/>
          </a:xfrm>
          <a:prstGeom prst="rect">
            <a:avLst/>
          </a:prstGeom>
          <a:noFill/>
          <a:ln>
            <a:noFill/>
          </a:ln>
        </p:spPr>
        <p:txBody>
          <a:bodyPr anchorCtr="0" anchor="t" bIns="0" lIns="0" spcFirstLastPara="1" rIns="0" wrap="square" tIns="0">
            <a:noAutofit/>
          </a:bodyPr>
          <a:lstStyle>
            <a:lvl1pPr indent="-228600" lvl="0" marL="457200" marR="0" rtl="0" algn="l">
              <a:spcBef>
                <a:spcPts val="200"/>
              </a:spcBef>
              <a:spcAft>
                <a:spcPts val="0"/>
              </a:spcAft>
              <a:buClr>
                <a:schemeClr val="dk2"/>
              </a:buClr>
              <a:buSzPts val="1200"/>
              <a:buFont typeface="Noto Sans Symbols"/>
              <a:buNone/>
              <a:defRPr b="1" i="0" sz="1200" u="none" cap="none" strike="noStrike">
                <a:solidFill>
                  <a:schemeClr val="dk1"/>
                </a:solidFill>
                <a:latin typeface="Arial"/>
                <a:ea typeface="Arial"/>
                <a:cs typeface="Arial"/>
                <a:sym typeface="Arial"/>
              </a:defRPr>
            </a:lvl1pPr>
            <a:lvl2pPr indent="-308610" lvl="1" marL="914400"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indent="-304800" lvl="2" marL="1371600"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indent="-292100" lvl="3" marL="1828800"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indent="-285750" lvl="4" marL="2286000"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indent="-279400" lvl="5" marL="27432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indent="-279400" lvl="6" marL="32004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indent="-279400" lvl="7" marL="36576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indent="-279400" lvl="8" marL="4114800"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49" name="Google Shape;49;p8"/>
          <p:cNvSpPr txBox="1"/>
          <p:nvPr>
            <p:ph idx="3" type="subTitle"/>
          </p:nvPr>
        </p:nvSpPr>
        <p:spPr>
          <a:xfrm>
            <a:off x="409088" y="939802"/>
            <a:ext cx="9537192" cy="400110"/>
          </a:xfrm>
          <a:prstGeom prst="rect">
            <a:avLst/>
          </a:prstGeom>
          <a:noFill/>
          <a:ln>
            <a:noFill/>
          </a:ln>
        </p:spPr>
        <p:txBody>
          <a:bodyPr anchorCtr="0" anchor="t" bIns="0" lIns="0" spcFirstLastPara="1" rIns="0" wrap="square" tIns="0">
            <a:noAutofit/>
          </a:bodyPr>
          <a:lstStyle>
            <a:lvl1pPr lvl="0" marR="0" rtl="0" algn="l">
              <a:spcBef>
                <a:spcPts val="200"/>
              </a:spcBef>
              <a:spcAft>
                <a:spcPts val="0"/>
              </a:spcAft>
              <a:buClr>
                <a:schemeClr val="dk1"/>
              </a:buClr>
              <a:buSzPts val="2600"/>
              <a:buFont typeface="Noto Sans Symbols"/>
              <a:buNone/>
              <a:defRPr b="0" i="0" sz="2600" u="none" cap="none" strike="noStrike">
                <a:solidFill>
                  <a:schemeClr val="dk1"/>
                </a:solidFill>
                <a:latin typeface="Arial"/>
                <a:ea typeface="Arial"/>
                <a:cs typeface="Arial"/>
                <a:sym typeface="Arial"/>
              </a:defRPr>
            </a:lvl1pPr>
            <a:lvl2pPr lvl="1"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lvl="2"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lvl="3"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lvl="4"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lvl="5"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lvl="6"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lvl="7"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lvl="8"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50" name="Google Shape;50;p8"/>
          <p:cNvSpPr txBox="1"/>
          <p:nvPr>
            <p:ph type="ctrTitle"/>
          </p:nvPr>
        </p:nvSpPr>
        <p:spPr>
          <a:xfrm>
            <a:off x="409089" y="415436"/>
            <a:ext cx="9537192" cy="40011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b="1" sz="2600">
                <a:solidFill>
                  <a:schemeClr val="dk1"/>
                </a:solidFill>
                <a:latin typeface="Arial"/>
                <a:ea typeface="Arial"/>
                <a:cs typeface="Arial"/>
                <a:sym typeface="Aria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51" name="Google Shape;51;p8"/>
          <p:cNvPicPr preferRelativeResize="0"/>
          <p:nvPr/>
        </p:nvPicPr>
        <p:blipFill rotWithShape="1">
          <a:blip r:embed="rId3">
            <a:alphaModFix/>
          </a:blip>
          <a:srcRect b="0" l="0" r="0" t="0"/>
          <a:stretch/>
        </p:blipFill>
        <p:spPr>
          <a:xfrm>
            <a:off x="0" y="6018137"/>
            <a:ext cx="2346638" cy="1233563"/>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1" showMasterSp="0">
  <p:cSld name="Section Divider 1">
    <p:spTree>
      <p:nvGrpSpPr>
        <p:cNvPr id="52" name="Shape 52"/>
        <p:cNvGrpSpPr/>
        <p:nvPr/>
      </p:nvGrpSpPr>
      <p:grpSpPr>
        <a:xfrm>
          <a:off x="0" y="0"/>
          <a:ext cx="0" cy="0"/>
          <a:chOff x="0" y="0"/>
          <a:chExt cx="0" cy="0"/>
        </a:xfrm>
      </p:grpSpPr>
      <p:pic>
        <p:nvPicPr>
          <p:cNvPr id="53" name="Google Shape;53;p9"/>
          <p:cNvPicPr preferRelativeResize="0"/>
          <p:nvPr/>
        </p:nvPicPr>
        <p:blipFill rotWithShape="1">
          <a:blip r:embed="rId2">
            <a:alphaModFix/>
          </a:blip>
          <a:srcRect b="0" l="0" r="0" t="0"/>
          <a:stretch/>
        </p:blipFill>
        <p:spPr>
          <a:xfrm>
            <a:off x="1" y="0"/>
            <a:ext cx="10369550" cy="7251700"/>
          </a:xfrm>
          <a:prstGeom prst="rect">
            <a:avLst/>
          </a:prstGeom>
          <a:noFill/>
          <a:ln>
            <a:noFill/>
          </a:ln>
        </p:spPr>
      </p:pic>
      <p:sp>
        <p:nvSpPr>
          <p:cNvPr id="54" name="Google Shape;54;p9"/>
          <p:cNvSpPr txBox="1"/>
          <p:nvPr>
            <p:ph idx="1" type="subTitle"/>
          </p:nvPr>
        </p:nvSpPr>
        <p:spPr>
          <a:xfrm>
            <a:off x="409088" y="939802"/>
            <a:ext cx="9537192" cy="400110"/>
          </a:xfrm>
          <a:prstGeom prst="rect">
            <a:avLst/>
          </a:prstGeom>
          <a:noFill/>
          <a:ln>
            <a:noFill/>
          </a:ln>
        </p:spPr>
        <p:txBody>
          <a:bodyPr anchorCtr="0" anchor="t" bIns="45700" lIns="0" spcFirstLastPara="1" rIns="91425" wrap="square" tIns="0">
            <a:noAutofit/>
          </a:bodyPr>
          <a:lstStyle>
            <a:lvl1pPr lvl="0" marR="0" rtl="0" algn="l">
              <a:spcBef>
                <a:spcPts val="200"/>
              </a:spcBef>
              <a:spcAft>
                <a:spcPts val="0"/>
              </a:spcAft>
              <a:buClr>
                <a:srgbClr val="FFFFFF"/>
              </a:buClr>
              <a:buSzPts val="2600"/>
              <a:buFont typeface="Noto Sans Symbols"/>
              <a:buNone/>
              <a:defRPr b="1" i="0" sz="2600" u="none" cap="none" strike="noStrike">
                <a:solidFill>
                  <a:srgbClr val="FFFFFF"/>
                </a:solidFill>
                <a:latin typeface="Arial"/>
                <a:ea typeface="Arial"/>
                <a:cs typeface="Arial"/>
                <a:sym typeface="Arial"/>
              </a:defRPr>
            </a:lvl1pPr>
            <a:lvl2pPr lvl="1"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lvl="2"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lvl="3"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lvl="4"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lvl="5"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lvl="6"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lvl="7"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lvl="8"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55" name="Google Shape;55;p9"/>
          <p:cNvSpPr txBox="1"/>
          <p:nvPr>
            <p:ph idx="11" type="ftr"/>
          </p:nvPr>
        </p:nvSpPr>
        <p:spPr>
          <a:xfrm>
            <a:off x="7638825" y="6712330"/>
            <a:ext cx="2314800" cy="169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p:nvPr/>
        </p:nvSpPr>
        <p:spPr>
          <a:xfrm>
            <a:off x="5099014" y="6710062"/>
            <a:ext cx="171522" cy="1737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AU" sz="1000" u="none" cap="none" strike="noStrike">
                <a:solidFill>
                  <a:schemeClr val="lt1"/>
                </a:solidFill>
                <a:latin typeface="Arial"/>
                <a:ea typeface="Arial"/>
                <a:cs typeface="Arial"/>
                <a:sym typeface="Arial"/>
              </a:rPr>
              <a:t>‹#›</a:t>
            </a:fld>
            <a:endParaRPr b="0" i="0" sz="1000" u="none" cap="none" strike="noStrike">
              <a:solidFill>
                <a:schemeClr val="lt1"/>
              </a:solidFill>
              <a:latin typeface="Arial"/>
              <a:ea typeface="Arial"/>
              <a:cs typeface="Arial"/>
              <a:sym typeface="Arial"/>
            </a:endParaRPr>
          </a:p>
        </p:txBody>
      </p:sp>
      <p:pic>
        <p:nvPicPr>
          <p:cNvPr id="57" name="Google Shape;57;p9"/>
          <p:cNvPicPr preferRelativeResize="0"/>
          <p:nvPr/>
        </p:nvPicPr>
        <p:blipFill rotWithShape="1">
          <a:blip r:embed="rId3">
            <a:alphaModFix/>
          </a:blip>
          <a:srcRect b="0" l="0" r="0" t="0"/>
          <a:stretch/>
        </p:blipFill>
        <p:spPr>
          <a:xfrm>
            <a:off x="0" y="6018137"/>
            <a:ext cx="2346638" cy="123356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2" showMasterSp="0">
  <p:cSld name="Section Divider 2">
    <p:spTree>
      <p:nvGrpSpPr>
        <p:cNvPr id="58" name="Shape 58"/>
        <p:cNvGrpSpPr/>
        <p:nvPr/>
      </p:nvGrpSpPr>
      <p:grpSpPr>
        <a:xfrm>
          <a:off x="0" y="0"/>
          <a:ext cx="0" cy="0"/>
          <a:chOff x="0" y="0"/>
          <a:chExt cx="0" cy="0"/>
        </a:xfrm>
      </p:grpSpPr>
      <p:pic>
        <p:nvPicPr>
          <p:cNvPr id="59" name="Google Shape;59;p10"/>
          <p:cNvPicPr preferRelativeResize="0"/>
          <p:nvPr/>
        </p:nvPicPr>
        <p:blipFill rotWithShape="1">
          <a:blip r:embed="rId2">
            <a:alphaModFix/>
          </a:blip>
          <a:srcRect b="0" l="0" r="0" t="0"/>
          <a:stretch/>
        </p:blipFill>
        <p:spPr>
          <a:xfrm>
            <a:off x="0" y="0"/>
            <a:ext cx="10369550" cy="7251700"/>
          </a:xfrm>
          <a:prstGeom prst="rect">
            <a:avLst/>
          </a:prstGeom>
          <a:noFill/>
          <a:ln>
            <a:noFill/>
          </a:ln>
        </p:spPr>
      </p:pic>
      <p:sp>
        <p:nvSpPr>
          <p:cNvPr id="60" name="Google Shape;60;p10"/>
          <p:cNvSpPr txBox="1"/>
          <p:nvPr>
            <p:ph idx="1" type="subTitle"/>
          </p:nvPr>
        </p:nvSpPr>
        <p:spPr>
          <a:xfrm>
            <a:off x="409088" y="939802"/>
            <a:ext cx="9537192" cy="400110"/>
          </a:xfrm>
          <a:prstGeom prst="rect">
            <a:avLst/>
          </a:prstGeom>
          <a:noFill/>
          <a:ln>
            <a:noFill/>
          </a:ln>
        </p:spPr>
        <p:txBody>
          <a:bodyPr anchorCtr="0" anchor="t" bIns="45700" lIns="0" spcFirstLastPara="1" rIns="91425" wrap="square" tIns="0">
            <a:noAutofit/>
          </a:bodyPr>
          <a:lstStyle>
            <a:lvl1pPr lvl="0" marR="0" rtl="0" algn="l">
              <a:spcBef>
                <a:spcPts val="200"/>
              </a:spcBef>
              <a:spcAft>
                <a:spcPts val="0"/>
              </a:spcAft>
              <a:buClr>
                <a:schemeClr val="dk2"/>
              </a:buClr>
              <a:buSzPts val="2600"/>
              <a:buFont typeface="Noto Sans Symbols"/>
              <a:buNone/>
              <a:defRPr b="1" i="0" sz="2600" u="none" cap="none" strike="noStrike">
                <a:solidFill>
                  <a:schemeClr val="lt1"/>
                </a:solidFill>
                <a:latin typeface="Arial"/>
                <a:ea typeface="Arial"/>
                <a:cs typeface="Arial"/>
                <a:sym typeface="Arial"/>
              </a:defRPr>
            </a:lvl1pPr>
            <a:lvl2pPr lvl="1"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lvl="2"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lvl="3"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lvl="4"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lvl="5"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lvl="6"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lvl="7"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lvl="8"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61" name="Google Shape;61;p10"/>
          <p:cNvSpPr txBox="1"/>
          <p:nvPr>
            <p:ph idx="11" type="ftr"/>
          </p:nvPr>
        </p:nvSpPr>
        <p:spPr>
          <a:xfrm>
            <a:off x="7638825" y="6712330"/>
            <a:ext cx="2314800" cy="169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0"/>
          <p:cNvSpPr/>
          <p:nvPr/>
        </p:nvSpPr>
        <p:spPr>
          <a:xfrm>
            <a:off x="5099014" y="6710062"/>
            <a:ext cx="171522" cy="1737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AU" sz="1000" u="none" cap="none" strike="noStrike">
                <a:solidFill>
                  <a:schemeClr val="lt1"/>
                </a:solidFill>
                <a:latin typeface="Arial"/>
                <a:ea typeface="Arial"/>
                <a:cs typeface="Arial"/>
                <a:sym typeface="Arial"/>
              </a:rPr>
              <a:t>‹#›</a:t>
            </a:fld>
            <a:endParaRPr b="0" i="0" sz="1000" u="none" cap="none" strike="noStrike">
              <a:solidFill>
                <a:schemeClr val="lt1"/>
              </a:solidFill>
              <a:latin typeface="Arial"/>
              <a:ea typeface="Arial"/>
              <a:cs typeface="Arial"/>
              <a:sym typeface="Arial"/>
            </a:endParaRPr>
          </a:p>
        </p:txBody>
      </p:sp>
      <p:pic>
        <p:nvPicPr>
          <p:cNvPr id="63" name="Google Shape;63;p10"/>
          <p:cNvPicPr preferRelativeResize="0"/>
          <p:nvPr/>
        </p:nvPicPr>
        <p:blipFill rotWithShape="1">
          <a:blip r:embed="rId3">
            <a:alphaModFix/>
          </a:blip>
          <a:srcRect b="0" l="0" r="0" t="0"/>
          <a:stretch/>
        </p:blipFill>
        <p:spPr>
          <a:xfrm>
            <a:off x="0" y="6018137"/>
            <a:ext cx="2346638" cy="1233563"/>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3" showMasterSp="0">
  <p:cSld name="Section Divider 3">
    <p:spTree>
      <p:nvGrpSpPr>
        <p:cNvPr id="64" name="Shape 64"/>
        <p:cNvGrpSpPr/>
        <p:nvPr/>
      </p:nvGrpSpPr>
      <p:grpSpPr>
        <a:xfrm>
          <a:off x="0" y="0"/>
          <a:ext cx="0" cy="0"/>
          <a:chOff x="0" y="0"/>
          <a:chExt cx="0" cy="0"/>
        </a:xfrm>
      </p:grpSpPr>
      <p:pic>
        <p:nvPicPr>
          <p:cNvPr id="65" name="Google Shape;65;p11"/>
          <p:cNvPicPr preferRelativeResize="0"/>
          <p:nvPr/>
        </p:nvPicPr>
        <p:blipFill rotWithShape="1">
          <a:blip r:embed="rId2">
            <a:alphaModFix/>
          </a:blip>
          <a:srcRect b="0" l="0" r="0" t="0"/>
          <a:stretch/>
        </p:blipFill>
        <p:spPr>
          <a:xfrm>
            <a:off x="0" y="0"/>
            <a:ext cx="10369549" cy="7251700"/>
          </a:xfrm>
          <a:prstGeom prst="rect">
            <a:avLst/>
          </a:prstGeom>
          <a:noFill/>
          <a:ln>
            <a:noFill/>
          </a:ln>
        </p:spPr>
      </p:pic>
      <p:sp>
        <p:nvSpPr>
          <p:cNvPr id="66" name="Google Shape;66;p11"/>
          <p:cNvSpPr txBox="1"/>
          <p:nvPr>
            <p:ph idx="1" type="subTitle"/>
          </p:nvPr>
        </p:nvSpPr>
        <p:spPr>
          <a:xfrm>
            <a:off x="409088" y="939802"/>
            <a:ext cx="9537192" cy="400110"/>
          </a:xfrm>
          <a:prstGeom prst="rect">
            <a:avLst/>
          </a:prstGeom>
          <a:noFill/>
          <a:ln>
            <a:noFill/>
          </a:ln>
        </p:spPr>
        <p:txBody>
          <a:bodyPr anchorCtr="0" anchor="t" bIns="45700" lIns="0" spcFirstLastPara="1" rIns="91425" wrap="square" tIns="0">
            <a:noAutofit/>
          </a:bodyPr>
          <a:lstStyle>
            <a:lvl1pPr lvl="0" marR="0" rtl="0" algn="l">
              <a:spcBef>
                <a:spcPts val="200"/>
              </a:spcBef>
              <a:spcAft>
                <a:spcPts val="0"/>
              </a:spcAft>
              <a:buClr>
                <a:schemeClr val="dk2"/>
              </a:buClr>
              <a:buSzPts val="2600"/>
              <a:buFont typeface="Noto Sans Symbols"/>
              <a:buNone/>
              <a:defRPr b="1" i="0" sz="2600" u="none" cap="none" strike="noStrike">
                <a:solidFill>
                  <a:srgbClr val="FFFFFF"/>
                </a:solidFill>
                <a:latin typeface="Arial"/>
                <a:ea typeface="Arial"/>
                <a:cs typeface="Arial"/>
                <a:sym typeface="Arial"/>
              </a:defRPr>
            </a:lvl1pPr>
            <a:lvl2pPr lvl="1"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lvl="2"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lvl="3"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lvl="4"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lvl="5"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lvl="6"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lvl="7"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lvl="8"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67" name="Google Shape;67;p11"/>
          <p:cNvSpPr txBox="1"/>
          <p:nvPr>
            <p:ph idx="11" type="ftr"/>
          </p:nvPr>
        </p:nvSpPr>
        <p:spPr>
          <a:xfrm>
            <a:off x="7638825" y="6712330"/>
            <a:ext cx="2314800" cy="169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1"/>
          <p:cNvSpPr/>
          <p:nvPr/>
        </p:nvSpPr>
        <p:spPr>
          <a:xfrm>
            <a:off x="5099014" y="6710062"/>
            <a:ext cx="171522" cy="1737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AU" sz="1000" u="none" cap="none" strike="noStrike">
                <a:solidFill>
                  <a:schemeClr val="lt1"/>
                </a:solidFill>
                <a:latin typeface="Arial"/>
                <a:ea typeface="Arial"/>
                <a:cs typeface="Arial"/>
                <a:sym typeface="Arial"/>
              </a:rPr>
              <a:t>‹#›</a:t>
            </a:fld>
            <a:endParaRPr b="0" i="0" sz="1000" u="none" cap="none" strike="noStrike">
              <a:solidFill>
                <a:schemeClr val="lt1"/>
              </a:solidFill>
              <a:latin typeface="Arial"/>
              <a:ea typeface="Arial"/>
              <a:cs typeface="Arial"/>
              <a:sym typeface="Arial"/>
            </a:endParaRPr>
          </a:p>
        </p:txBody>
      </p:sp>
      <p:pic>
        <p:nvPicPr>
          <p:cNvPr id="69" name="Google Shape;69;p11"/>
          <p:cNvPicPr preferRelativeResize="0"/>
          <p:nvPr/>
        </p:nvPicPr>
        <p:blipFill rotWithShape="1">
          <a:blip r:embed="rId3">
            <a:alphaModFix/>
          </a:blip>
          <a:srcRect b="0" l="0" r="0" t="0"/>
          <a:stretch/>
        </p:blipFill>
        <p:spPr>
          <a:xfrm>
            <a:off x="0" y="6018137"/>
            <a:ext cx="2346638" cy="123356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4" showMasterSp="0">
  <p:cSld name="Section Divider 4">
    <p:spTree>
      <p:nvGrpSpPr>
        <p:cNvPr id="70"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b="0" l="0" r="0" t="0"/>
          <a:stretch/>
        </p:blipFill>
        <p:spPr>
          <a:xfrm>
            <a:off x="0" y="0"/>
            <a:ext cx="10369550" cy="7251700"/>
          </a:xfrm>
          <a:prstGeom prst="rect">
            <a:avLst/>
          </a:prstGeom>
          <a:noFill/>
          <a:ln>
            <a:noFill/>
          </a:ln>
        </p:spPr>
      </p:pic>
      <p:sp>
        <p:nvSpPr>
          <p:cNvPr id="72" name="Google Shape;72;p12"/>
          <p:cNvSpPr txBox="1"/>
          <p:nvPr>
            <p:ph idx="1" type="subTitle"/>
          </p:nvPr>
        </p:nvSpPr>
        <p:spPr>
          <a:xfrm>
            <a:off x="409088" y="939802"/>
            <a:ext cx="9537192" cy="400110"/>
          </a:xfrm>
          <a:prstGeom prst="rect">
            <a:avLst/>
          </a:prstGeom>
          <a:noFill/>
          <a:ln>
            <a:noFill/>
          </a:ln>
        </p:spPr>
        <p:txBody>
          <a:bodyPr anchorCtr="0" anchor="t" bIns="45700" lIns="0" spcFirstLastPara="1" rIns="91425" wrap="square" tIns="0">
            <a:noAutofit/>
          </a:bodyPr>
          <a:lstStyle>
            <a:lvl1pPr lvl="0" marR="0" rtl="0" algn="l">
              <a:spcBef>
                <a:spcPts val="200"/>
              </a:spcBef>
              <a:spcAft>
                <a:spcPts val="0"/>
              </a:spcAft>
              <a:buClr>
                <a:schemeClr val="dk1"/>
              </a:buClr>
              <a:buSzPts val="2600"/>
              <a:buFont typeface="Noto Sans Symbols"/>
              <a:buNone/>
              <a:defRPr b="1" i="0" sz="2600" u="none" cap="none" strike="noStrike">
                <a:solidFill>
                  <a:schemeClr val="dk1"/>
                </a:solidFill>
                <a:latin typeface="Arial"/>
                <a:ea typeface="Arial"/>
                <a:cs typeface="Arial"/>
                <a:sym typeface="Arial"/>
              </a:defRPr>
            </a:lvl1pPr>
            <a:lvl2pPr lvl="1"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lvl="2"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lvl="3"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lvl="4"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lvl="5"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lvl="6"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lvl="7"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lvl="8"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73" name="Google Shape;73;p12"/>
          <p:cNvSpPr txBox="1"/>
          <p:nvPr>
            <p:ph idx="11" type="ftr"/>
          </p:nvPr>
        </p:nvSpPr>
        <p:spPr>
          <a:xfrm>
            <a:off x="7638825" y="6712330"/>
            <a:ext cx="2314800" cy="169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solidFill>
                  <a:srgbClr val="767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p:nvPr/>
        </p:nvSpPr>
        <p:spPr>
          <a:xfrm>
            <a:off x="5099014" y="6710062"/>
            <a:ext cx="171522" cy="1737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A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pic>
        <p:nvPicPr>
          <p:cNvPr id="75" name="Google Shape;75;p12"/>
          <p:cNvPicPr preferRelativeResize="0"/>
          <p:nvPr/>
        </p:nvPicPr>
        <p:blipFill rotWithShape="1">
          <a:blip r:embed="rId3">
            <a:alphaModFix/>
          </a:blip>
          <a:srcRect b="0" l="0" r="0" t="0"/>
          <a:stretch/>
        </p:blipFill>
        <p:spPr>
          <a:xfrm>
            <a:off x="0" y="6018137"/>
            <a:ext cx="2346638" cy="123356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5" showMasterSp="0">
  <p:cSld name="Section Divider 5">
    <p:spTree>
      <p:nvGrpSpPr>
        <p:cNvPr id="76" name="Shape 76"/>
        <p:cNvGrpSpPr/>
        <p:nvPr/>
      </p:nvGrpSpPr>
      <p:grpSpPr>
        <a:xfrm>
          <a:off x="0" y="0"/>
          <a:ext cx="0" cy="0"/>
          <a:chOff x="0" y="0"/>
          <a:chExt cx="0" cy="0"/>
        </a:xfrm>
      </p:grpSpPr>
      <p:pic>
        <p:nvPicPr>
          <p:cNvPr id="77" name="Google Shape;77;p13"/>
          <p:cNvPicPr preferRelativeResize="0"/>
          <p:nvPr/>
        </p:nvPicPr>
        <p:blipFill rotWithShape="1">
          <a:blip r:embed="rId2">
            <a:alphaModFix/>
          </a:blip>
          <a:srcRect b="0" l="0" r="0" t="0"/>
          <a:stretch/>
        </p:blipFill>
        <p:spPr>
          <a:xfrm>
            <a:off x="0" y="0"/>
            <a:ext cx="10369549" cy="7251700"/>
          </a:xfrm>
          <a:prstGeom prst="rect">
            <a:avLst/>
          </a:prstGeom>
          <a:noFill/>
          <a:ln>
            <a:noFill/>
          </a:ln>
        </p:spPr>
      </p:pic>
      <p:sp>
        <p:nvSpPr>
          <p:cNvPr id="78" name="Google Shape;78;p13"/>
          <p:cNvSpPr txBox="1"/>
          <p:nvPr>
            <p:ph idx="1" type="subTitle"/>
          </p:nvPr>
        </p:nvSpPr>
        <p:spPr>
          <a:xfrm>
            <a:off x="409088" y="939802"/>
            <a:ext cx="9537192" cy="400110"/>
          </a:xfrm>
          <a:prstGeom prst="rect">
            <a:avLst/>
          </a:prstGeom>
          <a:noFill/>
          <a:ln>
            <a:noFill/>
          </a:ln>
        </p:spPr>
        <p:txBody>
          <a:bodyPr anchorCtr="0" anchor="t" bIns="45700" lIns="0" spcFirstLastPara="1" rIns="91425" wrap="square" tIns="0">
            <a:noAutofit/>
          </a:bodyPr>
          <a:lstStyle>
            <a:lvl1pPr lvl="0" marR="0" rtl="0" algn="l">
              <a:spcBef>
                <a:spcPts val="200"/>
              </a:spcBef>
              <a:spcAft>
                <a:spcPts val="0"/>
              </a:spcAft>
              <a:buClr>
                <a:schemeClr val="dk1"/>
              </a:buClr>
              <a:buSzPts val="2600"/>
              <a:buFont typeface="Noto Sans Symbols"/>
              <a:buNone/>
              <a:defRPr b="1" i="0" sz="2600" u="none" cap="none" strike="noStrike">
                <a:solidFill>
                  <a:schemeClr val="dk1"/>
                </a:solidFill>
                <a:latin typeface="Arial"/>
                <a:ea typeface="Arial"/>
                <a:cs typeface="Arial"/>
                <a:sym typeface="Arial"/>
              </a:defRPr>
            </a:lvl1pPr>
            <a:lvl2pPr lvl="1" marR="0" rtl="0" algn="l">
              <a:spcBef>
                <a:spcPts val="200"/>
              </a:spcBef>
              <a:spcAft>
                <a:spcPts val="0"/>
              </a:spcAft>
              <a:buClr>
                <a:schemeClr val="accent1"/>
              </a:buClr>
              <a:buSzPts val="1260"/>
              <a:buFont typeface="Noto Sans Symbols"/>
              <a:buChar char="◆"/>
              <a:defRPr b="0" i="0" sz="1400" u="none" cap="none" strike="noStrike">
                <a:solidFill>
                  <a:schemeClr val="dk1"/>
                </a:solidFill>
                <a:latin typeface="Arial"/>
                <a:ea typeface="Arial"/>
                <a:cs typeface="Arial"/>
                <a:sym typeface="Arial"/>
              </a:defRPr>
            </a:lvl2pPr>
            <a:lvl3pPr lvl="2" marR="0" rtl="0" algn="l">
              <a:spcBef>
                <a:spcPts val="200"/>
              </a:spcBef>
              <a:spcAft>
                <a:spcPts val="0"/>
              </a:spcAft>
              <a:buClr>
                <a:schemeClr val="accent1"/>
              </a:buClr>
              <a:buSzPts val="1200"/>
              <a:buFont typeface="Noto Sans Symbols"/>
              <a:buChar char="⚫"/>
              <a:defRPr b="0" i="0" sz="1200" u="none" cap="none" strike="noStrike">
                <a:solidFill>
                  <a:schemeClr val="dk1"/>
                </a:solidFill>
                <a:latin typeface="Arial"/>
                <a:ea typeface="Arial"/>
                <a:cs typeface="Arial"/>
                <a:sym typeface="Arial"/>
              </a:defRPr>
            </a:lvl3pPr>
            <a:lvl4pPr lvl="3" marR="0" rtl="0" algn="l">
              <a:spcBef>
                <a:spcPts val="200"/>
              </a:spcBef>
              <a:spcAft>
                <a:spcPts val="0"/>
              </a:spcAft>
              <a:buClr>
                <a:schemeClr val="accent1"/>
              </a:buClr>
              <a:buSzPts val="1000"/>
              <a:buFont typeface="Helvetica Neue"/>
              <a:buChar char="–"/>
              <a:defRPr b="0" i="0" sz="1000" u="none" cap="none" strike="noStrike">
                <a:solidFill>
                  <a:schemeClr val="dk1"/>
                </a:solidFill>
                <a:latin typeface="Arial"/>
                <a:ea typeface="Arial"/>
                <a:cs typeface="Arial"/>
                <a:sym typeface="Arial"/>
              </a:defRPr>
            </a:lvl4pPr>
            <a:lvl5pPr lvl="4" marR="0" rtl="0" algn="l">
              <a:spcBef>
                <a:spcPts val="200"/>
              </a:spcBef>
              <a:spcAft>
                <a:spcPts val="0"/>
              </a:spcAft>
              <a:buClr>
                <a:schemeClr val="accent1"/>
              </a:buClr>
              <a:buSzPts val="900"/>
              <a:buFont typeface="Helvetica Neue"/>
              <a:buChar char="–"/>
              <a:defRPr b="0" i="0" sz="900" u="none" cap="none" strike="noStrike">
                <a:solidFill>
                  <a:schemeClr val="dk1"/>
                </a:solidFill>
                <a:latin typeface="Arial"/>
                <a:ea typeface="Arial"/>
                <a:cs typeface="Arial"/>
                <a:sym typeface="Arial"/>
              </a:defRPr>
            </a:lvl5pPr>
            <a:lvl6pPr lvl="5"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6pPr>
            <a:lvl7pPr lvl="6"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7pPr>
            <a:lvl8pPr lvl="7"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8pPr>
            <a:lvl9pPr lvl="8" marR="0" rtl="0" algn="l">
              <a:spcBef>
                <a:spcPts val="160"/>
              </a:spcBef>
              <a:spcAft>
                <a:spcPts val="0"/>
              </a:spcAft>
              <a:buClr>
                <a:schemeClr val="accent1"/>
              </a:buClr>
              <a:buSzPts val="800"/>
              <a:buFont typeface="Times New Roman"/>
              <a:buChar char="–"/>
              <a:defRPr b="0" i="0" sz="800" u="none" cap="none" strike="noStrike">
                <a:solidFill>
                  <a:schemeClr val="dk1"/>
                </a:solidFill>
                <a:latin typeface="Arial"/>
                <a:ea typeface="Arial"/>
                <a:cs typeface="Arial"/>
                <a:sym typeface="Arial"/>
              </a:defRPr>
            </a:lvl9pPr>
          </a:lstStyle>
          <a:p/>
        </p:txBody>
      </p:sp>
      <p:sp>
        <p:nvSpPr>
          <p:cNvPr id="79" name="Google Shape;79;p13"/>
          <p:cNvSpPr txBox="1"/>
          <p:nvPr>
            <p:ph idx="11" type="ftr"/>
          </p:nvPr>
        </p:nvSpPr>
        <p:spPr>
          <a:xfrm>
            <a:off x="7638825" y="6712330"/>
            <a:ext cx="2314800" cy="169200"/>
          </a:xfrm>
          <a:prstGeom prst="rect">
            <a:avLst/>
          </a:prstGeom>
          <a:noFill/>
          <a:ln>
            <a:noFill/>
          </a:ln>
        </p:spPr>
        <p:txBody>
          <a:bodyPr anchorCtr="0" anchor="ctr" bIns="0" lIns="0" spcFirstLastPara="1" rIns="0" wrap="square" tIns="0">
            <a:noAutofit/>
          </a:bodyPr>
          <a:lstStyle>
            <a:lvl1pPr lvl="0" algn="r">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p:nvPr/>
        </p:nvSpPr>
        <p:spPr>
          <a:xfrm>
            <a:off x="5099014" y="6710062"/>
            <a:ext cx="171522" cy="1737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A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pic>
        <p:nvPicPr>
          <p:cNvPr id="81" name="Google Shape;81;p13"/>
          <p:cNvPicPr preferRelativeResize="0"/>
          <p:nvPr/>
        </p:nvPicPr>
        <p:blipFill rotWithShape="1">
          <a:blip r:embed="rId3">
            <a:alphaModFix/>
          </a:blip>
          <a:srcRect b="0" l="0" r="0" t="0"/>
          <a:stretch/>
        </p:blipFill>
        <p:spPr>
          <a:xfrm>
            <a:off x="0" y="6018137"/>
            <a:ext cx="2346638" cy="123356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theme" Target="../theme/theme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slideLayout" Target="../slideLayouts/slideLayout5.xml"/><Relationship Id="rId3" Type="http://schemas.openxmlformats.org/officeDocument/2006/relationships/slideLayout" Target="../slideLayouts/slideLayout6.xml"/><Relationship Id="rId4" Type="http://schemas.openxmlformats.org/officeDocument/2006/relationships/slideLayout" Target="../slideLayouts/slideLayout7.xml"/><Relationship Id="rId9" Type="http://schemas.openxmlformats.org/officeDocument/2006/relationships/theme" Target="../theme/theme4.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Relationship Id="rId8"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cxnSp>
        <p:nvCxnSpPr>
          <p:cNvPr id="10" name="Google Shape;10;p2"/>
          <p:cNvCxnSpPr/>
          <p:nvPr/>
        </p:nvCxnSpPr>
        <p:spPr>
          <a:xfrm>
            <a:off x="2592324" y="1321819"/>
            <a:ext cx="0" cy="5276088"/>
          </a:xfrm>
          <a:prstGeom prst="straightConnector1">
            <a:avLst/>
          </a:prstGeom>
          <a:noFill/>
          <a:ln cap="flat" cmpd="sng" w="12700">
            <a:solidFill>
              <a:srgbClr val="767676"/>
            </a:solidFill>
            <a:prstDash val="solid"/>
            <a:round/>
            <a:headEnd len="med" w="med" type="none"/>
            <a:tailEnd len="med" w="med" type="none"/>
          </a:ln>
        </p:spPr>
      </p:cxnSp>
      <p:sp>
        <p:nvSpPr>
          <p:cNvPr id="11" name="Google Shape;11;p2"/>
          <p:cNvSpPr txBox="1"/>
          <p:nvPr>
            <p:ph type="title"/>
          </p:nvPr>
        </p:nvSpPr>
        <p:spPr>
          <a:xfrm>
            <a:off x="412750" y="415436"/>
            <a:ext cx="9540875" cy="249299"/>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1" i="0" sz="18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9pPr>
          </a:lstStyle>
          <a:p/>
        </p:txBody>
      </p:sp>
      <p:sp>
        <p:nvSpPr>
          <p:cNvPr id="12" name="Google Shape;12;p2"/>
          <p:cNvSpPr txBox="1"/>
          <p:nvPr>
            <p:ph idx="11" type="ftr"/>
          </p:nvPr>
        </p:nvSpPr>
        <p:spPr>
          <a:xfrm>
            <a:off x="7638825" y="6710140"/>
            <a:ext cx="2314800" cy="173736"/>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SzPts val="1400"/>
              <a:buNone/>
              <a:defRPr b="0" i="0" sz="1000" u="none" cap="none" strike="noStrike">
                <a:solidFill>
                  <a:srgbClr val="D7D8D6"/>
                </a:solidFill>
                <a:latin typeface="Arial"/>
                <a:ea typeface="Arial"/>
                <a:cs typeface="Arial"/>
                <a:sym typeface="Arial"/>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descr="{&quot;HashCode&quot;:-805422396,&quot;Placement&quot;:&quot;Footer&quot;,&quot;Top&quot;:550.343,&quot;Left&quot;:383.010162,&quot;SlideWidth&quot;:816,&quot;SlideHeight&quot;:571}" id="13" name="Google Shape;13;p2"/>
          <p:cNvSpPr txBox="1"/>
          <p:nvPr/>
        </p:nvSpPr>
        <p:spPr>
          <a:xfrm>
            <a:off x="4864229" y="6989356"/>
            <a:ext cx="641091" cy="262344"/>
          </a:xfrm>
          <a:prstGeom prst="rect">
            <a:avLst/>
          </a:prstGeom>
          <a:noFill/>
          <a:ln>
            <a:noFill/>
          </a:ln>
        </p:spPr>
        <p:txBody>
          <a:bodyPr anchorCtr="1" anchor="ctr" bIns="0" lIns="0" spcFirstLastPara="1" rIns="0" wrap="square" tIns="0">
            <a:spAutoFit/>
          </a:bodyPr>
          <a:lstStyle/>
          <a:p>
            <a:pPr indent="0" lvl="0" marL="0" marR="0" rtl="0" algn="ctr">
              <a:spcBef>
                <a:spcPts val="0"/>
              </a:spcBef>
              <a:spcAft>
                <a:spcPts val="0"/>
              </a:spcAft>
              <a:buNone/>
            </a:pPr>
            <a:r>
              <a:rPr b="1" i="0" lang="en-AU" sz="1000" u="none" cap="none" strike="noStrike">
                <a:solidFill>
                  <a:srgbClr val="000000"/>
                </a:solidFill>
                <a:latin typeface="Calibri"/>
                <a:ea typeface="Calibri"/>
                <a:cs typeface="Calibri"/>
                <a:sym typeface="Calibri"/>
              </a:rPr>
              <a:t>PUBLIC</a:t>
            </a:r>
            <a:endParaRPr b="1" i="0" sz="10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840">
          <p15:clr>
            <a:srgbClr val="DB0011"/>
          </p15:clr>
        </p15:guide>
        <p15:guide id="2" pos="264">
          <p15:clr>
            <a:srgbClr val="DB0011"/>
          </p15:clr>
        </p15:guide>
        <p15:guide id="3" orient="horz" pos="2442">
          <p15:clr>
            <a:srgbClr val="DB0011"/>
          </p15:clr>
        </p15:guide>
        <p15:guide id="4" pos="1537">
          <p15:clr>
            <a:srgbClr val="DB0011"/>
          </p15:clr>
        </p15:guide>
        <p15:guide id="5" orient="horz" pos="2557">
          <p15:clr>
            <a:srgbClr val="DB0011"/>
          </p15:clr>
        </p15:guide>
        <p15:guide id="6" pos="1728">
          <p15:clr>
            <a:srgbClr val="DB0011"/>
          </p15:clr>
        </p15:guide>
        <p15:guide id="7" orient="horz" pos="4158">
          <p15:clr>
            <a:srgbClr val="DB0011"/>
          </p15:clr>
        </p15:guide>
        <p15:guide id="8" pos="3939">
          <p15:clr>
            <a:srgbClr val="DB0011"/>
          </p15:clr>
        </p15:guide>
        <p15:guide id="9" pos="4055">
          <p15:clr>
            <a:srgbClr val="DB0011"/>
          </p15:clr>
        </p15:guide>
        <p15:guide id="10" pos="6266">
          <p15:clr>
            <a:srgbClr val="DB0011"/>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6" name="Shape 26"/>
        <p:cNvGrpSpPr/>
        <p:nvPr/>
      </p:nvGrpSpPr>
      <p:grpSpPr>
        <a:xfrm>
          <a:off x="0" y="0"/>
          <a:ext cx="0" cy="0"/>
          <a:chOff x="0" y="0"/>
          <a:chExt cx="0" cy="0"/>
        </a:xfrm>
      </p:grpSpPr>
      <p:cxnSp>
        <p:nvCxnSpPr>
          <p:cNvPr id="27" name="Google Shape;27;p5"/>
          <p:cNvCxnSpPr/>
          <p:nvPr/>
        </p:nvCxnSpPr>
        <p:spPr>
          <a:xfrm>
            <a:off x="2592324" y="1321819"/>
            <a:ext cx="0" cy="5276088"/>
          </a:xfrm>
          <a:prstGeom prst="straightConnector1">
            <a:avLst/>
          </a:prstGeom>
          <a:noFill/>
          <a:ln cap="flat" cmpd="sng" w="12700">
            <a:solidFill>
              <a:srgbClr val="767676"/>
            </a:solidFill>
            <a:prstDash val="solid"/>
            <a:round/>
            <a:headEnd len="med" w="med" type="none"/>
            <a:tailEnd len="med" w="med" type="none"/>
          </a:ln>
        </p:spPr>
      </p:cxnSp>
      <p:sp>
        <p:nvSpPr>
          <p:cNvPr id="28" name="Google Shape;28;p5"/>
          <p:cNvSpPr/>
          <p:nvPr/>
        </p:nvSpPr>
        <p:spPr>
          <a:xfrm>
            <a:off x="5099014" y="6710062"/>
            <a:ext cx="171522" cy="1737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AU" sz="1000" u="none" cap="none" strike="noStrike">
                <a:solidFill>
                  <a:schemeClr val="dk1"/>
                </a:solidFill>
                <a:latin typeface="Arial"/>
                <a:ea typeface="Arial"/>
                <a:cs typeface="Arial"/>
                <a:sym typeface="Arial"/>
              </a:rPr>
              <a:t>‹#›</a:t>
            </a:fld>
            <a:endParaRPr b="0" i="0" sz="1000" u="none" cap="none" strike="noStrike">
              <a:solidFill>
                <a:schemeClr val="dk1"/>
              </a:solidFill>
              <a:latin typeface="Arial"/>
              <a:ea typeface="Arial"/>
              <a:cs typeface="Arial"/>
              <a:sym typeface="Arial"/>
            </a:endParaRPr>
          </a:p>
        </p:txBody>
      </p:sp>
      <p:sp>
        <p:nvSpPr>
          <p:cNvPr id="29" name="Google Shape;29;p5"/>
          <p:cNvSpPr txBox="1"/>
          <p:nvPr>
            <p:ph type="title"/>
          </p:nvPr>
        </p:nvSpPr>
        <p:spPr>
          <a:xfrm>
            <a:off x="412750" y="415436"/>
            <a:ext cx="9540875" cy="249299"/>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1" i="0" sz="18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9pPr>
          </a:lstStyle>
          <a:p/>
        </p:txBody>
      </p:sp>
      <p:sp>
        <p:nvSpPr>
          <p:cNvPr id="30" name="Google Shape;30;p5"/>
          <p:cNvSpPr txBox="1"/>
          <p:nvPr>
            <p:ph idx="11" type="ftr"/>
          </p:nvPr>
        </p:nvSpPr>
        <p:spPr>
          <a:xfrm>
            <a:off x="7638825" y="6710140"/>
            <a:ext cx="2314800" cy="173736"/>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SzPts val="1400"/>
              <a:buNone/>
              <a:defRPr b="0" i="0" sz="1000" u="none" cap="none" strike="noStrike">
                <a:solidFill>
                  <a:srgbClr val="D7D8D6"/>
                </a:solidFill>
                <a:latin typeface="Arial"/>
                <a:ea typeface="Arial"/>
                <a:cs typeface="Arial"/>
                <a:sym typeface="Arial"/>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descr="{&quot;HashCode&quot;:-805422396,&quot;Placement&quot;:&quot;Footer&quot;,&quot;Top&quot;:550.343,&quot;Left&quot;:383.010162,&quot;SlideWidth&quot;:816,&quot;SlideHeight&quot;:571}" id="31" name="Google Shape;31;p5"/>
          <p:cNvSpPr txBox="1"/>
          <p:nvPr/>
        </p:nvSpPr>
        <p:spPr>
          <a:xfrm>
            <a:off x="4864229" y="6989356"/>
            <a:ext cx="641091" cy="262344"/>
          </a:xfrm>
          <a:prstGeom prst="rect">
            <a:avLst/>
          </a:prstGeom>
          <a:noFill/>
          <a:ln>
            <a:noFill/>
          </a:ln>
        </p:spPr>
        <p:txBody>
          <a:bodyPr anchorCtr="1" anchor="ctr" bIns="0" lIns="0" spcFirstLastPara="1" rIns="0" wrap="square" tIns="0">
            <a:spAutoFit/>
          </a:bodyPr>
          <a:lstStyle/>
          <a:p>
            <a:pPr indent="0" lvl="0" marL="0" marR="0" rtl="0" algn="ctr">
              <a:spcBef>
                <a:spcPts val="0"/>
              </a:spcBef>
              <a:spcAft>
                <a:spcPts val="0"/>
              </a:spcAft>
              <a:buNone/>
            </a:pPr>
            <a:r>
              <a:rPr b="1" i="0" lang="en-AU" sz="1000" u="none" cap="none" strike="noStrike">
                <a:solidFill>
                  <a:srgbClr val="000000"/>
                </a:solidFill>
                <a:latin typeface="Calibri"/>
                <a:ea typeface="Calibri"/>
                <a:cs typeface="Calibri"/>
                <a:sym typeface="Calibri"/>
              </a:rPr>
              <a:t>PUBLIC</a:t>
            </a:r>
            <a:endParaRPr/>
          </a:p>
        </p:txBody>
      </p:sp>
    </p:spTree>
  </p:cSld>
  <p:clrMap accent1="accent1" accent2="accent2" accent3="accent3" accent4="accent4" accent5="accent5" accent6="accent6" bg1="lt1" bg2="dk2" tx1="dk1" tx2="lt2" folHlink="folHlink" hlink="hlink"/>
  <p:sldLayoutIdLst>
    <p:sldLayoutId id="2147483652"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 name="Shape 38"/>
        <p:cNvGrpSpPr/>
        <p:nvPr/>
      </p:nvGrpSpPr>
      <p:grpSpPr>
        <a:xfrm>
          <a:off x="0" y="0"/>
          <a:ext cx="0" cy="0"/>
          <a:chOff x="0" y="0"/>
          <a:chExt cx="0" cy="0"/>
        </a:xfrm>
      </p:grpSpPr>
      <p:sp>
        <p:nvSpPr>
          <p:cNvPr id="39" name="Google Shape;39;p7"/>
          <p:cNvSpPr/>
          <p:nvPr/>
        </p:nvSpPr>
        <p:spPr>
          <a:xfrm>
            <a:off x="5099014" y="6710062"/>
            <a:ext cx="171522" cy="173736"/>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fld id="{00000000-1234-1234-1234-123412341234}" type="slidenum">
              <a:rPr b="0" i="0" lang="en-AU" sz="1000" u="none" cap="none" strike="noStrike">
                <a:solidFill>
                  <a:srgbClr val="252525"/>
                </a:solidFill>
                <a:latin typeface="Arial"/>
                <a:ea typeface="Arial"/>
                <a:cs typeface="Arial"/>
                <a:sym typeface="Arial"/>
              </a:rPr>
              <a:t>‹#›</a:t>
            </a:fld>
            <a:endParaRPr b="0" i="0" sz="1000" u="none" cap="none" strike="noStrike">
              <a:solidFill>
                <a:srgbClr val="252525"/>
              </a:solidFill>
              <a:latin typeface="Arial"/>
              <a:ea typeface="Arial"/>
              <a:cs typeface="Arial"/>
              <a:sym typeface="Arial"/>
            </a:endParaRPr>
          </a:p>
        </p:txBody>
      </p:sp>
      <p:sp>
        <p:nvSpPr>
          <p:cNvPr id="40" name="Google Shape;40;p7"/>
          <p:cNvSpPr txBox="1"/>
          <p:nvPr>
            <p:ph type="title"/>
          </p:nvPr>
        </p:nvSpPr>
        <p:spPr>
          <a:xfrm>
            <a:off x="412749" y="415436"/>
            <a:ext cx="9540875" cy="249299"/>
          </a:xfrm>
          <a:prstGeom prst="rect">
            <a:avLst/>
          </a:prstGeom>
          <a:noFill/>
          <a:ln>
            <a:noFill/>
          </a:ln>
        </p:spPr>
        <p:txBody>
          <a:bodyPr anchorCtr="0" anchor="t" bIns="0" lIns="0" spcFirstLastPara="1" rIns="0" wrap="square" tIns="0">
            <a:noAutofit/>
          </a:bodyPr>
          <a:lstStyle>
            <a:lvl1pPr lvl="0" marR="0" rtl="0" algn="l">
              <a:lnSpc>
                <a:spcPct val="90000"/>
              </a:lnSpc>
              <a:spcBef>
                <a:spcPts val="0"/>
              </a:spcBef>
              <a:spcAft>
                <a:spcPts val="0"/>
              </a:spcAft>
              <a:buSzPts val="1400"/>
              <a:buNone/>
              <a:defRPr b="1" i="0" sz="1800" u="none" cap="none" strike="noStrike">
                <a:solidFill>
                  <a:schemeClr val="dk1"/>
                </a:solidFill>
                <a:latin typeface="Arial"/>
                <a:ea typeface="Arial"/>
                <a:cs typeface="Arial"/>
                <a:sym typeface="Arial"/>
              </a:defRPr>
            </a:lvl1pPr>
            <a:lvl2pPr lvl="1"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2pPr>
            <a:lvl3pPr lvl="2"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3pPr>
            <a:lvl4pPr lvl="3"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4pPr>
            <a:lvl5pPr lvl="4" marR="0" rtl="0" algn="l">
              <a:lnSpc>
                <a:spcPct val="90000"/>
              </a:lnSpc>
              <a:spcBef>
                <a:spcPts val="0"/>
              </a:spcBef>
              <a:spcAft>
                <a:spcPts val="0"/>
              </a:spcAft>
              <a:buSzPts val="1400"/>
              <a:buNone/>
              <a:defRPr b="0" i="0" sz="2200" u="none" cap="none" strike="noStrike">
                <a:solidFill>
                  <a:schemeClr val="dk2"/>
                </a:solidFill>
                <a:latin typeface="Arial"/>
                <a:ea typeface="Arial"/>
                <a:cs typeface="Arial"/>
                <a:sym typeface="Arial"/>
              </a:defRPr>
            </a:lvl5pPr>
            <a:lvl6pPr lvl="5"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6pPr>
            <a:lvl7pPr lvl="6"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7pPr>
            <a:lvl8pPr lvl="7"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8pPr>
            <a:lvl9pPr lvl="8" marR="0" rtl="0" algn="l">
              <a:spcBef>
                <a:spcPts val="0"/>
              </a:spcBef>
              <a:spcAft>
                <a:spcPts val="0"/>
              </a:spcAft>
              <a:buSzPts val="1400"/>
              <a:buNone/>
              <a:defRPr b="0" i="0" sz="2400" u="none" cap="none" strike="noStrike">
                <a:solidFill>
                  <a:schemeClr val="accent1"/>
                </a:solidFill>
                <a:latin typeface="Arial"/>
                <a:ea typeface="Arial"/>
                <a:cs typeface="Arial"/>
                <a:sym typeface="Arial"/>
              </a:defRPr>
            </a:lvl9pPr>
          </a:lstStyle>
          <a:p/>
        </p:txBody>
      </p:sp>
      <p:sp>
        <p:nvSpPr>
          <p:cNvPr id="41" name="Google Shape;41;p7"/>
          <p:cNvSpPr txBox="1"/>
          <p:nvPr>
            <p:ph idx="11" type="ftr"/>
          </p:nvPr>
        </p:nvSpPr>
        <p:spPr>
          <a:xfrm>
            <a:off x="7638825" y="6712330"/>
            <a:ext cx="2314800" cy="169200"/>
          </a:xfrm>
          <a:prstGeom prst="rect">
            <a:avLst/>
          </a:prstGeom>
          <a:noFill/>
          <a:ln>
            <a:noFill/>
          </a:ln>
        </p:spPr>
        <p:txBody>
          <a:bodyPr anchorCtr="0" anchor="ctr" bIns="0" lIns="0" spcFirstLastPara="1" rIns="0" wrap="square" tIns="0">
            <a:noAutofit/>
          </a:bodyPr>
          <a:lstStyle>
            <a:lvl1pPr lvl="0" marR="0" rtl="0" algn="r">
              <a:lnSpc>
                <a:spcPct val="100000"/>
              </a:lnSpc>
              <a:spcBef>
                <a:spcPts val="0"/>
              </a:spcBef>
              <a:spcAft>
                <a:spcPts val="0"/>
              </a:spcAft>
              <a:buSzPts val="1400"/>
              <a:buNone/>
              <a:defRPr b="0" i="0" sz="1000" u="none" cap="none" strike="noStrike">
                <a:solidFill>
                  <a:srgbClr val="D7D8D6"/>
                </a:solidFill>
                <a:latin typeface="Arial"/>
                <a:ea typeface="Arial"/>
                <a:cs typeface="Arial"/>
                <a:sym typeface="Arial"/>
              </a:defRPr>
            </a:lvl1pPr>
            <a:lvl2pPr lvl="1" marR="0" rtl="0" algn="l">
              <a:spcBef>
                <a:spcPts val="0"/>
              </a:spcBef>
              <a:spcAft>
                <a:spcPts val="0"/>
              </a:spcAft>
              <a:buSzPts val="1400"/>
              <a:buNone/>
              <a:defRPr b="1" i="0" sz="12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12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12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12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12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12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12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1200" u="none" cap="none" strike="noStrike">
                <a:solidFill>
                  <a:schemeClr val="dk1"/>
                </a:solidFill>
                <a:latin typeface="Arial"/>
                <a:ea typeface="Arial"/>
                <a:cs typeface="Arial"/>
                <a:sym typeface="Arial"/>
              </a:defRPr>
            </a:lvl9pPr>
          </a:lstStyle>
          <a:p/>
        </p:txBody>
      </p:sp>
      <p:sp>
        <p:nvSpPr>
          <p:cNvPr descr="{&quot;HashCode&quot;:-805422396,&quot;Placement&quot;:&quot;Footer&quot;,&quot;Top&quot;:550.343,&quot;Left&quot;:383.010162,&quot;SlideWidth&quot;:816,&quot;SlideHeight&quot;:571}" id="42" name="Google Shape;42;p7"/>
          <p:cNvSpPr txBox="1"/>
          <p:nvPr/>
        </p:nvSpPr>
        <p:spPr>
          <a:xfrm>
            <a:off x="4864229" y="6989356"/>
            <a:ext cx="641091" cy="262344"/>
          </a:xfrm>
          <a:prstGeom prst="rect">
            <a:avLst/>
          </a:prstGeom>
          <a:noFill/>
          <a:ln>
            <a:noFill/>
          </a:ln>
        </p:spPr>
        <p:txBody>
          <a:bodyPr anchorCtr="1" anchor="ctr" bIns="0" lIns="0" spcFirstLastPara="1" rIns="0" wrap="square" tIns="0">
            <a:spAutoFit/>
          </a:bodyPr>
          <a:lstStyle/>
          <a:p>
            <a:pPr indent="0" lvl="0" marL="0" marR="0" rtl="0" algn="ctr">
              <a:spcBef>
                <a:spcPts val="0"/>
              </a:spcBef>
              <a:spcAft>
                <a:spcPts val="0"/>
              </a:spcAft>
              <a:buNone/>
            </a:pPr>
            <a:r>
              <a:rPr b="1" i="0" lang="en-AU" sz="1000" u="none" cap="none" strike="noStrike">
                <a:solidFill>
                  <a:srgbClr val="000000"/>
                </a:solidFill>
                <a:latin typeface="Calibri"/>
                <a:ea typeface="Calibri"/>
                <a:cs typeface="Calibri"/>
                <a:sym typeface="Calibri"/>
              </a:rPr>
              <a:t>PUBLIC</a:t>
            </a:r>
            <a:endParaRPr/>
          </a:p>
        </p:txBody>
      </p:sp>
    </p:spTree>
  </p:cSld>
  <p:clrMap accent1="accent1" accent2="accent2" accent3="accent3" accent4="accent4" accent5="accent5" accent6="accent6" bg1="lt1" bg2="dk2" tx1="dk1" tx2="lt2" folHlink="folHlink" hlink="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nvSpPr>
        <p:spPr>
          <a:xfrm>
            <a:off x="2734056" y="1296924"/>
            <a:ext cx="3520440" cy="184666"/>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Arial"/>
              <a:buNone/>
            </a:pPr>
            <a:r>
              <a:rPr b="1" lang="en-AU" sz="1200"/>
              <a:t>Restaurant Group</a:t>
            </a:r>
            <a:r>
              <a:rPr b="1" i="0" lang="en-AU" sz="1200" u="none" cap="none" strike="noStrike">
                <a:solidFill>
                  <a:srgbClr val="000000"/>
                </a:solidFill>
                <a:latin typeface="Arial"/>
                <a:ea typeface="Arial"/>
                <a:cs typeface="Arial"/>
                <a:sym typeface="Arial"/>
              </a:rPr>
              <a:t> Target Analysis</a:t>
            </a:r>
            <a:endParaRPr/>
          </a:p>
        </p:txBody>
      </p:sp>
      <p:sp>
        <p:nvSpPr>
          <p:cNvPr id="102" name="Google Shape;102;p1"/>
          <p:cNvSpPr txBox="1"/>
          <p:nvPr>
            <p:ph type="title"/>
          </p:nvPr>
        </p:nvSpPr>
        <p:spPr>
          <a:xfrm>
            <a:off x="412750" y="415436"/>
            <a:ext cx="9540875" cy="249299"/>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None/>
            </a:pPr>
            <a:r>
              <a:rPr lang="en-AU"/>
              <a:t>Assessment of Potential Targets</a:t>
            </a:r>
            <a:endParaRPr/>
          </a:p>
        </p:txBody>
      </p:sp>
      <p:sp>
        <p:nvSpPr>
          <p:cNvPr id="103" name="Google Shape;103;p1"/>
          <p:cNvSpPr txBox="1"/>
          <p:nvPr>
            <p:ph idx="3" type="body"/>
          </p:nvPr>
        </p:nvSpPr>
        <p:spPr>
          <a:xfrm>
            <a:off x="347274" y="1321594"/>
            <a:ext cx="2121331" cy="5303900"/>
          </a:xfrm>
          <a:prstGeom prst="rect">
            <a:avLst/>
          </a:prstGeom>
          <a:noFill/>
          <a:ln>
            <a:noFill/>
          </a:ln>
        </p:spPr>
        <p:txBody>
          <a:bodyPr anchorCtr="0" anchor="t" bIns="0" lIns="0" spcFirstLastPara="1" rIns="0" wrap="square" tIns="0">
            <a:noAutofit/>
          </a:bodyPr>
          <a:lstStyle/>
          <a:p>
            <a:pPr indent="-228600" lvl="1" marL="228600" rtl="0" algn="just">
              <a:lnSpc>
                <a:spcPct val="100000"/>
              </a:lnSpc>
              <a:spcBef>
                <a:spcPts val="0"/>
              </a:spcBef>
              <a:spcAft>
                <a:spcPts val="0"/>
              </a:spcAft>
              <a:buSzPts val="900"/>
              <a:buChar char="◆"/>
            </a:pPr>
            <a:r>
              <a:rPr lang="en-AU"/>
              <a:t>Using five key filters to analyse the target listed provided, our preferred target is </a:t>
            </a:r>
            <a:r>
              <a:rPr b="1" lang="en-AU"/>
              <a:t>Restaurant C</a:t>
            </a:r>
            <a:endParaRPr/>
          </a:p>
          <a:p>
            <a:pPr indent="0" lvl="1" marL="0" rtl="0" algn="just">
              <a:lnSpc>
                <a:spcPct val="100000"/>
              </a:lnSpc>
              <a:spcBef>
                <a:spcPts val="0"/>
              </a:spcBef>
              <a:spcAft>
                <a:spcPts val="0"/>
              </a:spcAft>
              <a:buSzPts val="900"/>
              <a:buNone/>
            </a:pPr>
            <a:r>
              <a:t/>
            </a:r>
            <a:endParaRPr/>
          </a:p>
          <a:p>
            <a:pPr indent="-228600" lvl="2" marL="457200" rtl="0" algn="just">
              <a:lnSpc>
                <a:spcPct val="100000"/>
              </a:lnSpc>
              <a:spcBef>
                <a:spcPts val="0"/>
              </a:spcBef>
              <a:spcAft>
                <a:spcPts val="0"/>
              </a:spcAft>
              <a:buSzPts val="1000"/>
              <a:buChar char="⚫"/>
            </a:pPr>
            <a:r>
              <a:rPr lang="en-AU" sz="1000"/>
              <a:t>Relative scale is feasible from a deal size perspective</a:t>
            </a:r>
            <a:endParaRPr/>
          </a:p>
          <a:p>
            <a:pPr indent="-165100" lvl="2" marL="457200" rtl="0" algn="just">
              <a:lnSpc>
                <a:spcPct val="100000"/>
              </a:lnSpc>
              <a:spcBef>
                <a:spcPts val="0"/>
              </a:spcBef>
              <a:spcAft>
                <a:spcPts val="0"/>
              </a:spcAft>
              <a:buSzPts val="1000"/>
              <a:buNone/>
            </a:pPr>
            <a:r>
              <a:t/>
            </a:r>
            <a:endParaRPr sz="1000"/>
          </a:p>
          <a:p>
            <a:pPr indent="-228600" lvl="2" marL="457200" rtl="0" algn="just">
              <a:lnSpc>
                <a:spcPct val="100000"/>
              </a:lnSpc>
              <a:spcBef>
                <a:spcPts val="0"/>
              </a:spcBef>
              <a:spcAft>
                <a:spcPts val="0"/>
              </a:spcAft>
              <a:buSzPts val="1000"/>
              <a:buChar char="⚫"/>
            </a:pPr>
            <a:r>
              <a:rPr lang="en-AU" sz="1000"/>
              <a:t>Regional presence from day one (5 Asian countries)</a:t>
            </a:r>
            <a:endParaRPr/>
          </a:p>
          <a:p>
            <a:pPr indent="-165100" lvl="2" marL="457200" rtl="0" algn="just">
              <a:lnSpc>
                <a:spcPct val="100000"/>
              </a:lnSpc>
              <a:spcBef>
                <a:spcPts val="0"/>
              </a:spcBef>
              <a:spcAft>
                <a:spcPts val="0"/>
              </a:spcAft>
              <a:buSzPts val="1000"/>
              <a:buNone/>
            </a:pPr>
            <a:r>
              <a:t/>
            </a:r>
            <a:endParaRPr sz="1000"/>
          </a:p>
          <a:p>
            <a:pPr indent="-228600" lvl="2" marL="457200" rtl="0" algn="just">
              <a:lnSpc>
                <a:spcPct val="100000"/>
              </a:lnSpc>
              <a:spcBef>
                <a:spcPts val="0"/>
              </a:spcBef>
              <a:spcAft>
                <a:spcPts val="0"/>
              </a:spcAft>
              <a:buSzPts val="1000"/>
              <a:buChar char="⚫"/>
            </a:pPr>
            <a:r>
              <a:rPr lang="en-AU" sz="1000"/>
              <a:t>Alignment on premium ingredients and offering</a:t>
            </a:r>
            <a:endParaRPr/>
          </a:p>
          <a:p>
            <a:pPr indent="-165100" lvl="2" marL="457200" rtl="0" algn="just">
              <a:lnSpc>
                <a:spcPct val="100000"/>
              </a:lnSpc>
              <a:spcBef>
                <a:spcPts val="0"/>
              </a:spcBef>
              <a:spcAft>
                <a:spcPts val="0"/>
              </a:spcAft>
              <a:buSzPts val="1000"/>
              <a:buNone/>
            </a:pPr>
            <a:r>
              <a:t/>
            </a:r>
            <a:endParaRPr sz="1000"/>
          </a:p>
          <a:p>
            <a:pPr indent="-228600" lvl="2" marL="457200" rtl="0" algn="just">
              <a:lnSpc>
                <a:spcPct val="100000"/>
              </a:lnSpc>
              <a:spcBef>
                <a:spcPts val="0"/>
              </a:spcBef>
              <a:spcAft>
                <a:spcPts val="0"/>
              </a:spcAft>
              <a:buSzPts val="1000"/>
              <a:buChar char="⚫"/>
            </a:pPr>
            <a:r>
              <a:rPr lang="en-AU" sz="1000"/>
              <a:t>Existing fusion offering will accelerate integration</a:t>
            </a:r>
            <a:endParaRPr/>
          </a:p>
          <a:p>
            <a:pPr indent="-165100" lvl="2" marL="457200" rtl="0" algn="just">
              <a:lnSpc>
                <a:spcPct val="100000"/>
              </a:lnSpc>
              <a:spcBef>
                <a:spcPts val="0"/>
              </a:spcBef>
              <a:spcAft>
                <a:spcPts val="0"/>
              </a:spcAft>
              <a:buSzPts val="1000"/>
              <a:buNone/>
            </a:pPr>
            <a:r>
              <a:t/>
            </a:r>
            <a:endParaRPr sz="1000"/>
          </a:p>
          <a:p>
            <a:pPr indent="-228600" lvl="2" marL="457200" rtl="0" algn="just">
              <a:lnSpc>
                <a:spcPct val="100000"/>
              </a:lnSpc>
              <a:spcBef>
                <a:spcPts val="0"/>
              </a:spcBef>
              <a:spcAft>
                <a:spcPts val="0"/>
              </a:spcAft>
              <a:buSzPts val="1000"/>
              <a:buChar char="⚫"/>
            </a:pPr>
            <a:r>
              <a:rPr lang="en-AU" sz="1000"/>
              <a:t>Private equity owner is looking to exit its investment</a:t>
            </a:r>
            <a:endParaRPr/>
          </a:p>
        </p:txBody>
      </p:sp>
      <p:grpSp>
        <p:nvGrpSpPr>
          <p:cNvPr id="104" name="Google Shape;104;p1"/>
          <p:cNvGrpSpPr/>
          <p:nvPr/>
        </p:nvGrpSpPr>
        <p:grpSpPr>
          <a:xfrm>
            <a:off x="7224249" y="1281558"/>
            <a:ext cx="2713054" cy="338796"/>
            <a:chOff x="6994571" y="1327857"/>
            <a:chExt cx="2713054" cy="338796"/>
          </a:xfrm>
        </p:grpSpPr>
        <p:grpSp>
          <p:nvGrpSpPr>
            <p:cNvPr id="105" name="Google Shape;105;p1"/>
            <p:cNvGrpSpPr/>
            <p:nvPr/>
          </p:nvGrpSpPr>
          <p:grpSpPr>
            <a:xfrm>
              <a:off x="7627133" y="1327857"/>
              <a:ext cx="1391022" cy="230097"/>
              <a:chOff x="10735331" y="6625494"/>
              <a:chExt cx="2710707" cy="448395"/>
            </a:xfrm>
          </p:grpSpPr>
          <p:grpSp>
            <p:nvGrpSpPr>
              <p:cNvPr id="106" name="Google Shape;106;p1"/>
              <p:cNvGrpSpPr/>
              <p:nvPr/>
            </p:nvGrpSpPr>
            <p:grpSpPr>
              <a:xfrm>
                <a:off x="10735331" y="6625494"/>
                <a:ext cx="448395" cy="448395"/>
                <a:chOff x="5920856" y="219292"/>
                <a:chExt cx="961174" cy="961174"/>
              </a:xfrm>
            </p:grpSpPr>
            <p:sp>
              <p:nvSpPr>
                <p:cNvPr id="107" name="Google Shape;107;p1"/>
                <p:cNvSpPr/>
                <p:nvPr/>
              </p:nvSpPr>
              <p:spPr>
                <a:xfrm>
                  <a:off x="5920856"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08" name="Google Shape;108;p1"/>
                <p:cNvSpPr/>
                <p:nvPr/>
              </p:nvSpPr>
              <p:spPr>
                <a:xfrm>
                  <a:off x="5940963" y="239399"/>
                  <a:ext cx="920960" cy="92096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lt1"/>
                    </a:solidFill>
                    <a:latin typeface="Arial"/>
                    <a:ea typeface="Arial"/>
                    <a:cs typeface="Arial"/>
                    <a:sym typeface="Arial"/>
                  </a:endParaRPr>
                </a:p>
              </p:txBody>
            </p:sp>
          </p:grpSp>
          <p:grpSp>
            <p:nvGrpSpPr>
              <p:cNvPr id="109" name="Google Shape;109;p1"/>
              <p:cNvGrpSpPr/>
              <p:nvPr/>
            </p:nvGrpSpPr>
            <p:grpSpPr>
              <a:xfrm>
                <a:off x="11300909" y="6625494"/>
                <a:ext cx="448395" cy="448395"/>
                <a:chOff x="7428720" y="219292"/>
                <a:chExt cx="961174" cy="961174"/>
              </a:xfrm>
            </p:grpSpPr>
            <p:sp>
              <p:nvSpPr>
                <p:cNvPr id="110" name="Google Shape;110;p1"/>
                <p:cNvSpPr/>
                <p:nvPr/>
              </p:nvSpPr>
              <p:spPr>
                <a:xfrm>
                  <a:off x="7428720"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11" name="Google Shape;111;p1"/>
                <p:cNvSpPr/>
                <p:nvPr/>
              </p:nvSpPr>
              <p:spPr>
                <a:xfrm>
                  <a:off x="7446169" y="236741"/>
                  <a:ext cx="926276" cy="926276"/>
                </a:xfrm>
                <a:prstGeom prst="pie">
                  <a:avLst>
                    <a:gd fmla="val 0" name="adj1"/>
                    <a:gd fmla="val 16200000"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12" name="Google Shape;112;p1"/>
              <p:cNvGrpSpPr/>
              <p:nvPr/>
            </p:nvGrpSpPr>
            <p:grpSpPr>
              <a:xfrm>
                <a:off x="11866487" y="6625494"/>
                <a:ext cx="448395" cy="448395"/>
                <a:chOff x="9149817" y="219292"/>
                <a:chExt cx="961174" cy="961174"/>
              </a:xfrm>
            </p:grpSpPr>
            <p:sp>
              <p:nvSpPr>
                <p:cNvPr id="113" name="Google Shape;113;p1"/>
                <p:cNvSpPr/>
                <p:nvPr/>
              </p:nvSpPr>
              <p:spPr>
                <a:xfrm>
                  <a:off x="9149817"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14" name="Google Shape;114;p1"/>
                <p:cNvSpPr/>
                <p:nvPr/>
              </p:nvSpPr>
              <p:spPr>
                <a:xfrm>
                  <a:off x="9167266" y="236741"/>
                  <a:ext cx="926276" cy="926276"/>
                </a:xfrm>
                <a:prstGeom prst="pie">
                  <a:avLst>
                    <a:gd fmla="val 5448262" name="adj1"/>
                    <a:gd fmla="val 16200000"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15" name="Google Shape;115;p1"/>
              <p:cNvGrpSpPr/>
              <p:nvPr/>
            </p:nvGrpSpPr>
            <p:grpSpPr>
              <a:xfrm>
                <a:off x="12432065" y="6625494"/>
                <a:ext cx="448395" cy="448395"/>
                <a:chOff x="11130037" y="219292"/>
                <a:chExt cx="961174" cy="961174"/>
              </a:xfrm>
            </p:grpSpPr>
            <p:sp>
              <p:nvSpPr>
                <p:cNvPr id="116" name="Google Shape;116;p1"/>
                <p:cNvSpPr/>
                <p:nvPr/>
              </p:nvSpPr>
              <p:spPr>
                <a:xfrm>
                  <a:off x="11130037"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17" name="Google Shape;117;p1"/>
                <p:cNvSpPr/>
                <p:nvPr/>
              </p:nvSpPr>
              <p:spPr>
                <a:xfrm>
                  <a:off x="11147486" y="236741"/>
                  <a:ext cx="926276" cy="926276"/>
                </a:xfrm>
                <a:prstGeom prst="pie">
                  <a:avLst>
                    <a:gd fmla="val 10755125" name="adj1"/>
                    <a:gd fmla="val 1620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sp>
            <p:nvSpPr>
              <p:cNvPr id="118" name="Google Shape;118;p1"/>
              <p:cNvSpPr/>
              <p:nvPr/>
            </p:nvSpPr>
            <p:spPr>
              <a:xfrm>
                <a:off x="12997643" y="6625494"/>
                <a:ext cx="448395" cy="448395"/>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sp>
          <p:nvSpPr>
            <p:cNvPr id="119" name="Google Shape;119;p1"/>
            <p:cNvSpPr txBox="1"/>
            <p:nvPr/>
          </p:nvSpPr>
          <p:spPr>
            <a:xfrm>
              <a:off x="6994571" y="1358876"/>
              <a:ext cx="516810" cy="307777"/>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AU" sz="1000" u="none" cap="none" strike="noStrike">
                  <a:solidFill>
                    <a:srgbClr val="000000"/>
                  </a:solidFill>
                  <a:latin typeface="Arial"/>
                  <a:ea typeface="Arial"/>
                  <a:cs typeface="Arial"/>
                  <a:sym typeface="Arial"/>
                </a:rPr>
                <a:t>Negative</a:t>
              </a:r>
              <a:endParaRPr/>
            </a:p>
          </p:txBody>
        </p:sp>
        <p:sp>
          <p:nvSpPr>
            <p:cNvPr id="120" name="Google Shape;120;p1"/>
            <p:cNvSpPr txBox="1"/>
            <p:nvPr/>
          </p:nvSpPr>
          <p:spPr>
            <a:xfrm>
              <a:off x="9153142" y="1358877"/>
              <a:ext cx="554483" cy="153888"/>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000"/>
                <a:buFont typeface="Arial"/>
                <a:buNone/>
              </a:pPr>
              <a:r>
                <a:rPr b="0" i="0" lang="en-AU" sz="1000" u="none" cap="none" strike="noStrike">
                  <a:solidFill>
                    <a:srgbClr val="000000"/>
                  </a:solidFill>
                  <a:latin typeface="Arial"/>
                  <a:ea typeface="Arial"/>
                  <a:cs typeface="Arial"/>
                  <a:sym typeface="Arial"/>
                </a:rPr>
                <a:t>Positive</a:t>
              </a:r>
              <a:endParaRPr/>
            </a:p>
          </p:txBody>
        </p:sp>
      </p:grpSp>
      <p:graphicFrame>
        <p:nvGraphicFramePr>
          <p:cNvPr id="121" name="Google Shape;121;p1"/>
          <p:cNvGraphicFramePr/>
          <p:nvPr/>
        </p:nvGraphicFramePr>
        <p:xfrm>
          <a:off x="2734056" y="1680354"/>
          <a:ext cx="3000000" cy="3000000"/>
        </p:xfrm>
        <a:graphic>
          <a:graphicData uri="http://schemas.openxmlformats.org/drawingml/2006/table">
            <a:tbl>
              <a:tblPr bandRow="1" firstRow="1">
                <a:noFill/>
                <a:tableStyleId>{97E00F2F-E1E6-4DDA-B49A-4818988867DC}</a:tableStyleId>
              </a:tblPr>
              <a:tblGrid>
                <a:gridCol w="1152175"/>
                <a:gridCol w="1152175"/>
                <a:gridCol w="1152175"/>
                <a:gridCol w="1152175"/>
                <a:gridCol w="1152175"/>
                <a:gridCol w="1152175"/>
              </a:tblGrid>
              <a:tr h="413950">
                <a:tc>
                  <a:txBody>
                    <a:bodyPr/>
                    <a:lstStyle/>
                    <a:p>
                      <a:pPr indent="0" lvl="0" marL="0" marR="0" rtl="0" algn="l">
                        <a:spcBef>
                          <a:spcPts val="0"/>
                        </a:spcBef>
                        <a:spcAft>
                          <a:spcPts val="0"/>
                        </a:spcAft>
                        <a:buNone/>
                      </a:pPr>
                      <a:r>
                        <a:t/>
                      </a:r>
                      <a:endParaRPr sz="1000"/>
                    </a:p>
                  </a:txBody>
                  <a:tcPr marT="45725" marB="45725" marR="91450" marL="91450"/>
                </a:tc>
                <a:tc>
                  <a:txBody>
                    <a:bodyPr/>
                    <a:lstStyle/>
                    <a:p>
                      <a:pPr indent="0" lvl="0" marL="0" marR="0" rtl="0" algn="ctr">
                        <a:spcBef>
                          <a:spcPts val="0"/>
                        </a:spcBef>
                        <a:spcAft>
                          <a:spcPts val="0"/>
                        </a:spcAft>
                        <a:buNone/>
                      </a:pPr>
                      <a:r>
                        <a:rPr lang="en-AU" sz="1000"/>
                        <a:t>Relative Size Assessment</a:t>
                      </a:r>
                      <a:endParaRPr/>
                    </a:p>
                  </a:txBody>
                  <a:tcPr marT="45725" marB="45725" marR="91450" marL="91450"/>
                </a:tc>
                <a:tc>
                  <a:txBody>
                    <a:bodyPr/>
                    <a:lstStyle/>
                    <a:p>
                      <a:pPr indent="0" lvl="0" marL="0" marR="0" rtl="0" algn="ctr">
                        <a:lnSpc>
                          <a:spcPct val="100000"/>
                        </a:lnSpc>
                        <a:spcBef>
                          <a:spcPts val="0"/>
                        </a:spcBef>
                        <a:spcAft>
                          <a:spcPts val="0"/>
                        </a:spcAft>
                        <a:buClr>
                          <a:srgbClr val="FFFFFF"/>
                        </a:buClr>
                        <a:buSzPts val="1000"/>
                        <a:buFont typeface="Arial"/>
                        <a:buNone/>
                      </a:pPr>
                      <a:r>
                        <a:rPr b="1" i="0" lang="en-AU" sz="1000" u="none" cap="none" strike="noStrike">
                          <a:solidFill>
                            <a:srgbClr val="FFFFFF"/>
                          </a:solidFill>
                          <a:latin typeface="Arial"/>
                          <a:ea typeface="Arial"/>
                          <a:cs typeface="Arial"/>
                          <a:sym typeface="Arial"/>
                        </a:rPr>
                        <a:t>Size of Asian Presence</a:t>
                      </a:r>
                      <a:endParaRPr/>
                    </a:p>
                  </a:txBody>
                  <a:tcPr marT="45725" marB="45725" marR="91450" marL="91450"/>
                </a:tc>
                <a:tc>
                  <a:txBody>
                    <a:bodyPr/>
                    <a:lstStyle/>
                    <a:p>
                      <a:pPr indent="0" lvl="0" marL="0" marR="0" rtl="0" algn="ctr">
                        <a:lnSpc>
                          <a:spcPct val="100000"/>
                        </a:lnSpc>
                        <a:spcBef>
                          <a:spcPts val="0"/>
                        </a:spcBef>
                        <a:spcAft>
                          <a:spcPts val="0"/>
                        </a:spcAft>
                        <a:buClr>
                          <a:srgbClr val="FFFFFF"/>
                        </a:buClr>
                        <a:buSzPts val="1000"/>
                        <a:buFont typeface="Arial"/>
                        <a:buNone/>
                      </a:pPr>
                      <a:r>
                        <a:rPr b="1" i="0" lang="en-AU" sz="1000" u="none" cap="none" strike="noStrike">
                          <a:solidFill>
                            <a:srgbClr val="FFFFFF"/>
                          </a:solidFill>
                          <a:latin typeface="Arial"/>
                          <a:ea typeface="Arial"/>
                          <a:cs typeface="Arial"/>
                          <a:sym typeface="Arial"/>
                        </a:rPr>
                        <a:t>Complementary Premium Focus</a:t>
                      </a:r>
                      <a:endParaRPr/>
                    </a:p>
                  </a:txBody>
                  <a:tcPr marT="45725" marB="45725" marR="91450" marL="91450"/>
                </a:tc>
                <a:tc>
                  <a:txBody>
                    <a:bodyPr/>
                    <a:lstStyle/>
                    <a:p>
                      <a:pPr indent="0" lvl="0" marL="0" marR="0" rtl="0" algn="ctr">
                        <a:lnSpc>
                          <a:spcPct val="100000"/>
                        </a:lnSpc>
                        <a:spcBef>
                          <a:spcPts val="0"/>
                        </a:spcBef>
                        <a:spcAft>
                          <a:spcPts val="0"/>
                        </a:spcAft>
                        <a:buClr>
                          <a:srgbClr val="FFFFFF"/>
                        </a:buClr>
                        <a:buSzPts val="1000"/>
                        <a:buFont typeface="Arial"/>
                        <a:buNone/>
                      </a:pPr>
                      <a:r>
                        <a:rPr b="1" i="0" lang="en-AU" sz="1000" u="none" cap="none" strike="noStrike">
                          <a:solidFill>
                            <a:srgbClr val="FFFFFF"/>
                          </a:solidFill>
                          <a:latin typeface="Arial"/>
                          <a:ea typeface="Arial"/>
                          <a:cs typeface="Arial"/>
                          <a:sym typeface="Arial"/>
                        </a:rPr>
                        <a:t>Existing Fusion Offering</a:t>
                      </a:r>
                      <a:endParaRPr/>
                    </a:p>
                  </a:txBody>
                  <a:tcPr marT="45725" marB="45725" marR="91450" marL="91450"/>
                </a:tc>
                <a:tc>
                  <a:txBody>
                    <a:bodyPr/>
                    <a:lstStyle/>
                    <a:p>
                      <a:pPr indent="0" lvl="0" marL="0" marR="0" rtl="0" algn="ctr">
                        <a:lnSpc>
                          <a:spcPct val="100000"/>
                        </a:lnSpc>
                        <a:spcBef>
                          <a:spcPts val="0"/>
                        </a:spcBef>
                        <a:spcAft>
                          <a:spcPts val="0"/>
                        </a:spcAft>
                        <a:buClr>
                          <a:srgbClr val="FFFFFF"/>
                        </a:buClr>
                        <a:buSzPts val="1000"/>
                        <a:buFont typeface="Arial"/>
                        <a:buNone/>
                      </a:pPr>
                      <a:r>
                        <a:rPr b="1" i="0" lang="en-AU" sz="1000" u="none" cap="none" strike="noStrike">
                          <a:solidFill>
                            <a:srgbClr val="FFFFFF"/>
                          </a:solidFill>
                          <a:latin typeface="Arial"/>
                          <a:ea typeface="Arial"/>
                          <a:cs typeface="Arial"/>
                          <a:sym typeface="Arial"/>
                        </a:rPr>
                        <a:t>Ownership Approachability</a:t>
                      </a:r>
                      <a:endParaRPr/>
                    </a:p>
                  </a:txBody>
                  <a:tcPr marT="45725" marB="45725" marR="91450" marL="91450"/>
                </a:tc>
              </a:tr>
              <a:tr h="906250">
                <a:tc>
                  <a:txBody>
                    <a:bodyPr/>
                    <a:lstStyle/>
                    <a:p>
                      <a:pPr indent="0" lvl="0" marL="0" marR="0" rtl="0" algn="l">
                        <a:spcBef>
                          <a:spcPts val="0"/>
                        </a:spcBef>
                        <a:spcAft>
                          <a:spcPts val="0"/>
                        </a:spcAft>
                        <a:buNone/>
                      </a:pPr>
                      <a:r>
                        <a:rPr b="1" lang="en-AU" sz="1000"/>
                        <a:t>Restaurant A</a:t>
                      </a:r>
                      <a:endParaRPr b="1"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r>
              <a:tr h="906250">
                <a:tc>
                  <a:txBody>
                    <a:bodyPr/>
                    <a:lstStyle/>
                    <a:p>
                      <a:pPr indent="0" lvl="0" marL="0" marR="0" rtl="0" algn="l">
                        <a:lnSpc>
                          <a:spcPct val="100000"/>
                        </a:lnSpc>
                        <a:spcBef>
                          <a:spcPts val="0"/>
                        </a:spcBef>
                        <a:spcAft>
                          <a:spcPts val="0"/>
                        </a:spcAft>
                        <a:buClr>
                          <a:srgbClr val="000000"/>
                        </a:buClr>
                        <a:buSzPts val="1000"/>
                        <a:buFont typeface="Arial"/>
                        <a:buNone/>
                      </a:pPr>
                      <a:r>
                        <a:rPr b="1" lang="en-AU" sz="1000">
                          <a:solidFill>
                            <a:srgbClr val="000000"/>
                          </a:solidFill>
                        </a:rPr>
                        <a:t>Restaurant B</a:t>
                      </a:r>
                      <a:endParaRPr b="1" i="0" sz="1000" u="none" cap="none" strike="noStrike">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r>
              <a:tr h="906250">
                <a:tc>
                  <a:txBody>
                    <a:bodyPr/>
                    <a:lstStyle/>
                    <a:p>
                      <a:pPr indent="0" lvl="0" marL="0" marR="0" rtl="0" algn="l">
                        <a:lnSpc>
                          <a:spcPct val="100000"/>
                        </a:lnSpc>
                        <a:spcBef>
                          <a:spcPts val="0"/>
                        </a:spcBef>
                        <a:spcAft>
                          <a:spcPts val="0"/>
                        </a:spcAft>
                        <a:buClr>
                          <a:srgbClr val="000000"/>
                        </a:buClr>
                        <a:buSzPts val="1000"/>
                        <a:buFont typeface="Arial"/>
                        <a:buNone/>
                      </a:pPr>
                      <a:r>
                        <a:rPr b="1" lang="en-AU" sz="1000">
                          <a:solidFill>
                            <a:srgbClr val="000000"/>
                          </a:solidFill>
                        </a:rPr>
                        <a:t>Restaurant</a:t>
                      </a:r>
                      <a:r>
                        <a:rPr b="1" lang="en-AU" sz="1000">
                          <a:solidFill>
                            <a:srgbClr val="000000"/>
                          </a:solidFill>
                        </a:rPr>
                        <a:t> C</a:t>
                      </a:r>
                      <a:endParaRPr b="1" i="0" sz="1000" u="none" cap="none" strike="noStrike">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r>
              <a:tr h="906250">
                <a:tc>
                  <a:txBody>
                    <a:bodyPr/>
                    <a:lstStyle/>
                    <a:p>
                      <a:pPr indent="0" lvl="0" marL="0" marR="0" rtl="0" algn="l">
                        <a:lnSpc>
                          <a:spcPct val="100000"/>
                        </a:lnSpc>
                        <a:spcBef>
                          <a:spcPts val="0"/>
                        </a:spcBef>
                        <a:spcAft>
                          <a:spcPts val="0"/>
                        </a:spcAft>
                        <a:buClr>
                          <a:srgbClr val="000000"/>
                        </a:buClr>
                        <a:buSzPts val="1000"/>
                        <a:buFont typeface="Arial"/>
                        <a:buNone/>
                      </a:pPr>
                      <a:r>
                        <a:rPr b="1" lang="en-AU" sz="1000">
                          <a:solidFill>
                            <a:srgbClr val="000000"/>
                          </a:solidFill>
                        </a:rPr>
                        <a:t>Restaurant D</a:t>
                      </a:r>
                      <a:endParaRPr b="1" i="0" sz="1000" u="none" cap="none" strike="noStrike">
                        <a:solidFill>
                          <a:srgbClr val="000000"/>
                        </a:solidFill>
                        <a:latin typeface="Arial"/>
                        <a:ea typeface="Arial"/>
                        <a:cs typeface="Arial"/>
                        <a:sym typeface="Arial"/>
                      </a:endParaRPr>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r>
              <a:tr h="906250">
                <a:tc>
                  <a:txBody>
                    <a:bodyPr/>
                    <a:lstStyle/>
                    <a:p>
                      <a:pPr indent="0" lvl="0" marL="0" marR="0" rtl="0" algn="l">
                        <a:lnSpc>
                          <a:spcPct val="100000"/>
                        </a:lnSpc>
                        <a:spcBef>
                          <a:spcPts val="0"/>
                        </a:spcBef>
                        <a:spcAft>
                          <a:spcPts val="0"/>
                        </a:spcAft>
                        <a:buClr>
                          <a:srgbClr val="000000"/>
                        </a:buClr>
                        <a:buSzPts val="1000"/>
                        <a:buFont typeface="Arial"/>
                        <a:buNone/>
                      </a:pPr>
                      <a:r>
                        <a:rPr b="1" lang="en-AU" sz="1000">
                          <a:solidFill>
                            <a:srgbClr val="000000"/>
                          </a:solidFill>
                        </a:rPr>
                        <a:t>Restaurant</a:t>
                      </a:r>
                      <a:r>
                        <a:rPr b="1" lang="en-AU" sz="1000">
                          <a:solidFill>
                            <a:srgbClr val="000000"/>
                          </a:solidFill>
                        </a:rPr>
                        <a:t> E</a:t>
                      </a:r>
                      <a:endParaRPr b="1" sz="1000">
                        <a:solidFill>
                          <a:srgbClr val="000000"/>
                        </a:solidFill>
                      </a:endParaRPr>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c>
                  <a:txBody>
                    <a:bodyPr/>
                    <a:lstStyle/>
                    <a:p>
                      <a:pPr indent="0" lvl="0" marL="0" marR="0" rtl="0" algn="l">
                        <a:spcBef>
                          <a:spcPts val="0"/>
                        </a:spcBef>
                        <a:spcAft>
                          <a:spcPts val="0"/>
                        </a:spcAft>
                        <a:buNone/>
                      </a:pPr>
                      <a:r>
                        <a:t/>
                      </a:r>
                      <a:endParaRPr sz="1000"/>
                    </a:p>
                  </a:txBody>
                  <a:tcPr marT="45725" marB="45725" marR="91450" marL="91450" anchor="ctr"/>
                </a:tc>
              </a:tr>
            </a:tbl>
          </a:graphicData>
        </a:graphic>
      </p:graphicFrame>
      <p:sp>
        <p:nvSpPr>
          <p:cNvPr id="122" name="Google Shape;122;p1"/>
          <p:cNvSpPr/>
          <p:nvPr/>
        </p:nvSpPr>
        <p:spPr>
          <a:xfrm>
            <a:off x="8907582" y="4196454"/>
            <a:ext cx="370575" cy="370575"/>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nvGrpSpPr>
          <p:cNvPr id="123" name="Google Shape;123;p1"/>
          <p:cNvGrpSpPr/>
          <p:nvPr/>
        </p:nvGrpSpPr>
        <p:grpSpPr>
          <a:xfrm>
            <a:off x="4317777" y="4196454"/>
            <a:ext cx="370575" cy="370575"/>
            <a:chOff x="11130037" y="219292"/>
            <a:chExt cx="961174" cy="961174"/>
          </a:xfrm>
        </p:grpSpPr>
        <p:sp>
          <p:nvSpPr>
            <p:cNvPr id="124" name="Google Shape;124;p1"/>
            <p:cNvSpPr/>
            <p:nvPr/>
          </p:nvSpPr>
          <p:spPr>
            <a:xfrm>
              <a:off x="11130037"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25" name="Google Shape;125;p1"/>
            <p:cNvSpPr/>
            <p:nvPr/>
          </p:nvSpPr>
          <p:spPr>
            <a:xfrm>
              <a:off x="11147486" y="236741"/>
              <a:ext cx="926276" cy="926276"/>
            </a:xfrm>
            <a:prstGeom prst="pie">
              <a:avLst>
                <a:gd fmla="val 10755125" name="adj1"/>
                <a:gd fmla="val 1620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26" name="Google Shape;126;p1"/>
          <p:cNvGrpSpPr/>
          <p:nvPr/>
        </p:nvGrpSpPr>
        <p:grpSpPr>
          <a:xfrm>
            <a:off x="5433718" y="4196454"/>
            <a:ext cx="370575" cy="370575"/>
            <a:chOff x="11130037" y="219292"/>
            <a:chExt cx="961174" cy="961174"/>
          </a:xfrm>
        </p:grpSpPr>
        <p:sp>
          <p:nvSpPr>
            <p:cNvPr id="127" name="Google Shape;127;p1"/>
            <p:cNvSpPr/>
            <p:nvPr/>
          </p:nvSpPr>
          <p:spPr>
            <a:xfrm>
              <a:off x="11130037"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28" name="Google Shape;128;p1"/>
            <p:cNvSpPr/>
            <p:nvPr/>
          </p:nvSpPr>
          <p:spPr>
            <a:xfrm>
              <a:off x="11147486" y="236741"/>
              <a:ext cx="926276" cy="926276"/>
            </a:xfrm>
            <a:prstGeom prst="pie">
              <a:avLst>
                <a:gd fmla="val 10755125" name="adj1"/>
                <a:gd fmla="val 1620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sp>
        <p:nvSpPr>
          <p:cNvPr id="129" name="Google Shape;129;p1"/>
          <p:cNvSpPr/>
          <p:nvPr/>
        </p:nvSpPr>
        <p:spPr>
          <a:xfrm>
            <a:off x="6617842" y="4196454"/>
            <a:ext cx="370575" cy="370575"/>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nvGrpSpPr>
          <p:cNvPr id="130" name="Google Shape;130;p1"/>
          <p:cNvGrpSpPr/>
          <p:nvPr/>
        </p:nvGrpSpPr>
        <p:grpSpPr>
          <a:xfrm>
            <a:off x="7756984" y="4196454"/>
            <a:ext cx="370575" cy="370575"/>
            <a:chOff x="11130037" y="219292"/>
            <a:chExt cx="961174" cy="961174"/>
          </a:xfrm>
        </p:grpSpPr>
        <p:sp>
          <p:nvSpPr>
            <p:cNvPr id="131" name="Google Shape;131;p1"/>
            <p:cNvSpPr/>
            <p:nvPr/>
          </p:nvSpPr>
          <p:spPr>
            <a:xfrm>
              <a:off x="11130037"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32" name="Google Shape;132;p1"/>
            <p:cNvSpPr/>
            <p:nvPr/>
          </p:nvSpPr>
          <p:spPr>
            <a:xfrm>
              <a:off x="11147486" y="236741"/>
              <a:ext cx="926276" cy="926276"/>
            </a:xfrm>
            <a:prstGeom prst="pie">
              <a:avLst>
                <a:gd fmla="val 10755125" name="adj1"/>
                <a:gd fmla="val 1620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33" name="Google Shape;133;p1"/>
          <p:cNvGrpSpPr/>
          <p:nvPr/>
        </p:nvGrpSpPr>
        <p:grpSpPr>
          <a:xfrm>
            <a:off x="8907582" y="3244319"/>
            <a:ext cx="370575" cy="370575"/>
            <a:chOff x="7428720" y="219292"/>
            <a:chExt cx="961174" cy="961174"/>
          </a:xfrm>
        </p:grpSpPr>
        <p:sp>
          <p:nvSpPr>
            <p:cNvPr id="134" name="Google Shape;134;p1"/>
            <p:cNvSpPr/>
            <p:nvPr/>
          </p:nvSpPr>
          <p:spPr>
            <a:xfrm>
              <a:off x="7428720"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35" name="Google Shape;135;p1"/>
            <p:cNvSpPr/>
            <p:nvPr/>
          </p:nvSpPr>
          <p:spPr>
            <a:xfrm>
              <a:off x="7446169" y="236741"/>
              <a:ext cx="926276" cy="926276"/>
            </a:xfrm>
            <a:prstGeom prst="pie">
              <a:avLst>
                <a:gd fmla="val 0" name="adj1"/>
                <a:gd fmla="val 16200000"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36" name="Google Shape;136;p1"/>
          <p:cNvGrpSpPr/>
          <p:nvPr/>
        </p:nvGrpSpPr>
        <p:grpSpPr>
          <a:xfrm>
            <a:off x="7756984" y="3244319"/>
            <a:ext cx="370575" cy="370575"/>
            <a:chOff x="5920856" y="219292"/>
            <a:chExt cx="961174" cy="961174"/>
          </a:xfrm>
        </p:grpSpPr>
        <p:sp>
          <p:nvSpPr>
            <p:cNvPr id="137" name="Google Shape;137;p1"/>
            <p:cNvSpPr/>
            <p:nvPr/>
          </p:nvSpPr>
          <p:spPr>
            <a:xfrm>
              <a:off x="5920856"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38" name="Google Shape;138;p1"/>
            <p:cNvSpPr/>
            <p:nvPr/>
          </p:nvSpPr>
          <p:spPr>
            <a:xfrm>
              <a:off x="5940963" y="239399"/>
              <a:ext cx="920960" cy="92096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lt1"/>
                </a:solidFill>
                <a:latin typeface="Arial"/>
                <a:ea typeface="Arial"/>
                <a:cs typeface="Arial"/>
                <a:sym typeface="Arial"/>
              </a:endParaRPr>
            </a:p>
          </p:txBody>
        </p:sp>
      </p:grpSp>
      <p:grpSp>
        <p:nvGrpSpPr>
          <p:cNvPr id="139" name="Google Shape;139;p1"/>
          <p:cNvGrpSpPr/>
          <p:nvPr/>
        </p:nvGrpSpPr>
        <p:grpSpPr>
          <a:xfrm>
            <a:off x="7756984" y="5092333"/>
            <a:ext cx="370575" cy="370575"/>
            <a:chOff x="5920856" y="219292"/>
            <a:chExt cx="961174" cy="961174"/>
          </a:xfrm>
        </p:grpSpPr>
        <p:sp>
          <p:nvSpPr>
            <p:cNvPr id="140" name="Google Shape;140;p1"/>
            <p:cNvSpPr/>
            <p:nvPr/>
          </p:nvSpPr>
          <p:spPr>
            <a:xfrm>
              <a:off x="5920856"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41" name="Google Shape;141;p1"/>
            <p:cNvSpPr/>
            <p:nvPr/>
          </p:nvSpPr>
          <p:spPr>
            <a:xfrm>
              <a:off x="5940963" y="239399"/>
              <a:ext cx="920960" cy="92096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lt1"/>
                </a:solidFill>
                <a:latin typeface="Arial"/>
                <a:ea typeface="Arial"/>
                <a:cs typeface="Arial"/>
                <a:sym typeface="Arial"/>
              </a:endParaRPr>
            </a:p>
          </p:txBody>
        </p:sp>
      </p:grpSp>
      <p:grpSp>
        <p:nvGrpSpPr>
          <p:cNvPr id="142" name="Google Shape;142;p1"/>
          <p:cNvGrpSpPr/>
          <p:nvPr/>
        </p:nvGrpSpPr>
        <p:grpSpPr>
          <a:xfrm>
            <a:off x="7756984" y="2386322"/>
            <a:ext cx="370575" cy="370575"/>
            <a:chOff x="5920856" y="219292"/>
            <a:chExt cx="961174" cy="961174"/>
          </a:xfrm>
        </p:grpSpPr>
        <p:sp>
          <p:nvSpPr>
            <p:cNvPr id="143" name="Google Shape;143;p1"/>
            <p:cNvSpPr/>
            <p:nvPr/>
          </p:nvSpPr>
          <p:spPr>
            <a:xfrm>
              <a:off x="5920856"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44" name="Google Shape;144;p1"/>
            <p:cNvSpPr/>
            <p:nvPr/>
          </p:nvSpPr>
          <p:spPr>
            <a:xfrm>
              <a:off x="5940963" y="239399"/>
              <a:ext cx="920960" cy="92096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lt1"/>
                </a:solidFill>
                <a:latin typeface="Arial"/>
                <a:ea typeface="Arial"/>
                <a:cs typeface="Arial"/>
                <a:sym typeface="Arial"/>
              </a:endParaRPr>
            </a:p>
          </p:txBody>
        </p:sp>
      </p:grpSp>
      <p:grpSp>
        <p:nvGrpSpPr>
          <p:cNvPr id="145" name="Google Shape;145;p1"/>
          <p:cNvGrpSpPr/>
          <p:nvPr/>
        </p:nvGrpSpPr>
        <p:grpSpPr>
          <a:xfrm>
            <a:off x="8907582" y="2386322"/>
            <a:ext cx="370575" cy="370575"/>
            <a:chOff x="5920856" y="219292"/>
            <a:chExt cx="961174" cy="961174"/>
          </a:xfrm>
        </p:grpSpPr>
        <p:sp>
          <p:nvSpPr>
            <p:cNvPr id="146" name="Google Shape;146;p1"/>
            <p:cNvSpPr/>
            <p:nvPr/>
          </p:nvSpPr>
          <p:spPr>
            <a:xfrm>
              <a:off x="5920856"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47" name="Google Shape;147;p1"/>
            <p:cNvSpPr/>
            <p:nvPr/>
          </p:nvSpPr>
          <p:spPr>
            <a:xfrm>
              <a:off x="5940963" y="239399"/>
              <a:ext cx="920960" cy="92096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lt1"/>
                </a:solidFill>
                <a:latin typeface="Arial"/>
                <a:ea typeface="Arial"/>
                <a:cs typeface="Arial"/>
                <a:sym typeface="Arial"/>
              </a:endParaRPr>
            </a:p>
          </p:txBody>
        </p:sp>
      </p:grpSp>
      <p:grpSp>
        <p:nvGrpSpPr>
          <p:cNvPr id="148" name="Google Shape;148;p1"/>
          <p:cNvGrpSpPr/>
          <p:nvPr/>
        </p:nvGrpSpPr>
        <p:grpSpPr>
          <a:xfrm>
            <a:off x="6617842" y="2386322"/>
            <a:ext cx="370575" cy="370575"/>
            <a:chOff x="5920856" y="219292"/>
            <a:chExt cx="961174" cy="961174"/>
          </a:xfrm>
        </p:grpSpPr>
        <p:sp>
          <p:nvSpPr>
            <p:cNvPr id="149" name="Google Shape;149;p1"/>
            <p:cNvSpPr/>
            <p:nvPr/>
          </p:nvSpPr>
          <p:spPr>
            <a:xfrm>
              <a:off x="5920856"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50" name="Google Shape;150;p1"/>
            <p:cNvSpPr/>
            <p:nvPr/>
          </p:nvSpPr>
          <p:spPr>
            <a:xfrm>
              <a:off x="5940963" y="239399"/>
              <a:ext cx="920960" cy="92096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lt1"/>
                </a:solidFill>
                <a:latin typeface="Arial"/>
                <a:ea typeface="Arial"/>
                <a:cs typeface="Arial"/>
                <a:sym typeface="Arial"/>
              </a:endParaRPr>
            </a:p>
          </p:txBody>
        </p:sp>
      </p:grpSp>
      <p:sp>
        <p:nvSpPr>
          <p:cNvPr id="151" name="Google Shape;151;p1"/>
          <p:cNvSpPr/>
          <p:nvPr/>
        </p:nvSpPr>
        <p:spPr>
          <a:xfrm>
            <a:off x="5433718" y="2386322"/>
            <a:ext cx="370575" cy="370575"/>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nvGrpSpPr>
          <p:cNvPr id="152" name="Google Shape;152;p1"/>
          <p:cNvGrpSpPr/>
          <p:nvPr/>
        </p:nvGrpSpPr>
        <p:grpSpPr>
          <a:xfrm>
            <a:off x="4317777" y="2386322"/>
            <a:ext cx="370575" cy="370575"/>
            <a:chOff x="7428720" y="219292"/>
            <a:chExt cx="961174" cy="961174"/>
          </a:xfrm>
        </p:grpSpPr>
        <p:sp>
          <p:nvSpPr>
            <p:cNvPr id="153" name="Google Shape;153;p1"/>
            <p:cNvSpPr/>
            <p:nvPr/>
          </p:nvSpPr>
          <p:spPr>
            <a:xfrm>
              <a:off x="7428720"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54" name="Google Shape;154;p1"/>
            <p:cNvSpPr/>
            <p:nvPr/>
          </p:nvSpPr>
          <p:spPr>
            <a:xfrm>
              <a:off x="7446169" y="236741"/>
              <a:ext cx="926276" cy="926276"/>
            </a:xfrm>
            <a:prstGeom prst="pie">
              <a:avLst>
                <a:gd fmla="val 0" name="adj1"/>
                <a:gd fmla="val 16200000"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55" name="Google Shape;155;p1"/>
          <p:cNvGrpSpPr/>
          <p:nvPr/>
        </p:nvGrpSpPr>
        <p:grpSpPr>
          <a:xfrm>
            <a:off x="4317777" y="3244319"/>
            <a:ext cx="370575" cy="370575"/>
            <a:chOff x="5920856" y="219292"/>
            <a:chExt cx="961174" cy="961174"/>
          </a:xfrm>
        </p:grpSpPr>
        <p:sp>
          <p:nvSpPr>
            <p:cNvPr id="156" name="Google Shape;156;p1"/>
            <p:cNvSpPr/>
            <p:nvPr/>
          </p:nvSpPr>
          <p:spPr>
            <a:xfrm>
              <a:off x="5920856"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57" name="Google Shape;157;p1"/>
            <p:cNvSpPr/>
            <p:nvPr/>
          </p:nvSpPr>
          <p:spPr>
            <a:xfrm>
              <a:off x="5940963" y="239399"/>
              <a:ext cx="920960" cy="92096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lt1"/>
                </a:solidFill>
                <a:latin typeface="Arial"/>
                <a:ea typeface="Arial"/>
                <a:cs typeface="Arial"/>
                <a:sym typeface="Arial"/>
              </a:endParaRPr>
            </a:p>
          </p:txBody>
        </p:sp>
      </p:grpSp>
      <p:grpSp>
        <p:nvGrpSpPr>
          <p:cNvPr id="158" name="Google Shape;158;p1"/>
          <p:cNvGrpSpPr/>
          <p:nvPr/>
        </p:nvGrpSpPr>
        <p:grpSpPr>
          <a:xfrm>
            <a:off x="5433718" y="3244319"/>
            <a:ext cx="370575" cy="370575"/>
            <a:chOff x="7428720" y="219292"/>
            <a:chExt cx="961174" cy="961174"/>
          </a:xfrm>
        </p:grpSpPr>
        <p:sp>
          <p:nvSpPr>
            <p:cNvPr id="159" name="Google Shape;159;p1"/>
            <p:cNvSpPr/>
            <p:nvPr/>
          </p:nvSpPr>
          <p:spPr>
            <a:xfrm>
              <a:off x="7428720"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60" name="Google Shape;160;p1"/>
            <p:cNvSpPr/>
            <p:nvPr/>
          </p:nvSpPr>
          <p:spPr>
            <a:xfrm>
              <a:off x="7446169" y="236741"/>
              <a:ext cx="926276" cy="926276"/>
            </a:xfrm>
            <a:prstGeom prst="pie">
              <a:avLst>
                <a:gd fmla="val 0" name="adj1"/>
                <a:gd fmla="val 16200000"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61" name="Google Shape;161;p1"/>
          <p:cNvGrpSpPr/>
          <p:nvPr/>
        </p:nvGrpSpPr>
        <p:grpSpPr>
          <a:xfrm>
            <a:off x="6617842" y="3244319"/>
            <a:ext cx="370575" cy="370575"/>
            <a:chOff x="7428720" y="219292"/>
            <a:chExt cx="961174" cy="961174"/>
          </a:xfrm>
        </p:grpSpPr>
        <p:sp>
          <p:nvSpPr>
            <p:cNvPr id="162" name="Google Shape;162;p1"/>
            <p:cNvSpPr/>
            <p:nvPr/>
          </p:nvSpPr>
          <p:spPr>
            <a:xfrm>
              <a:off x="7428720"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63" name="Google Shape;163;p1"/>
            <p:cNvSpPr/>
            <p:nvPr/>
          </p:nvSpPr>
          <p:spPr>
            <a:xfrm>
              <a:off x="7446169" y="236741"/>
              <a:ext cx="926276" cy="926276"/>
            </a:xfrm>
            <a:prstGeom prst="pie">
              <a:avLst>
                <a:gd fmla="val 0" name="adj1"/>
                <a:gd fmla="val 16200000"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64" name="Google Shape;164;p1"/>
          <p:cNvGrpSpPr/>
          <p:nvPr/>
        </p:nvGrpSpPr>
        <p:grpSpPr>
          <a:xfrm>
            <a:off x="6617842" y="5092333"/>
            <a:ext cx="370575" cy="370575"/>
            <a:chOff x="11130037" y="219292"/>
            <a:chExt cx="961174" cy="961174"/>
          </a:xfrm>
        </p:grpSpPr>
        <p:sp>
          <p:nvSpPr>
            <p:cNvPr id="165" name="Google Shape;165;p1"/>
            <p:cNvSpPr/>
            <p:nvPr/>
          </p:nvSpPr>
          <p:spPr>
            <a:xfrm>
              <a:off x="11130037"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66" name="Google Shape;166;p1"/>
            <p:cNvSpPr/>
            <p:nvPr/>
          </p:nvSpPr>
          <p:spPr>
            <a:xfrm>
              <a:off x="11147486" y="236741"/>
              <a:ext cx="926276" cy="926276"/>
            </a:xfrm>
            <a:prstGeom prst="pie">
              <a:avLst>
                <a:gd fmla="val 10755125" name="adj1"/>
                <a:gd fmla="val 1620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67" name="Google Shape;167;p1"/>
          <p:cNvGrpSpPr/>
          <p:nvPr/>
        </p:nvGrpSpPr>
        <p:grpSpPr>
          <a:xfrm>
            <a:off x="6617842" y="5971627"/>
            <a:ext cx="370575" cy="370575"/>
            <a:chOff x="11130037" y="219292"/>
            <a:chExt cx="961174" cy="961174"/>
          </a:xfrm>
        </p:grpSpPr>
        <p:sp>
          <p:nvSpPr>
            <p:cNvPr id="168" name="Google Shape;168;p1"/>
            <p:cNvSpPr/>
            <p:nvPr/>
          </p:nvSpPr>
          <p:spPr>
            <a:xfrm>
              <a:off x="11130037"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69" name="Google Shape;169;p1"/>
            <p:cNvSpPr/>
            <p:nvPr/>
          </p:nvSpPr>
          <p:spPr>
            <a:xfrm>
              <a:off x="11147486" y="236741"/>
              <a:ext cx="926276" cy="926276"/>
            </a:xfrm>
            <a:prstGeom prst="pie">
              <a:avLst>
                <a:gd fmla="val 10755125" name="adj1"/>
                <a:gd fmla="val 1620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70" name="Google Shape;170;p1"/>
          <p:cNvGrpSpPr/>
          <p:nvPr/>
        </p:nvGrpSpPr>
        <p:grpSpPr>
          <a:xfrm>
            <a:off x="5433718" y="5971627"/>
            <a:ext cx="370575" cy="370575"/>
            <a:chOff x="7428720" y="219292"/>
            <a:chExt cx="961174" cy="961174"/>
          </a:xfrm>
        </p:grpSpPr>
        <p:sp>
          <p:nvSpPr>
            <p:cNvPr id="171" name="Google Shape;171;p1"/>
            <p:cNvSpPr/>
            <p:nvPr/>
          </p:nvSpPr>
          <p:spPr>
            <a:xfrm>
              <a:off x="7428720"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72" name="Google Shape;172;p1"/>
            <p:cNvSpPr/>
            <p:nvPr/>
          </p:nvSpPr>
          <p:spPr>
            <a:xfrm>
              <a:off x="7446169" y="236741"/>
              <a:ext cx="926276" cy="926276"/>
            </a:xfrm>
            <a:prstGeom prst="pie">
              <a:avLst>
                <a:gd fmla="val 0" name="adj1"/>
                <a:gd fmla="val 16200000"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73" name="Google Shape;173;p1"/>
          <p:cNvGrpSpPr/>
          <p:nvPr/>
        </p:nvGrpSpPr>
        <p:grpSpPr>
          <a:xfrm>
            <a:off x="5433718" y="5092333"/>
            <a:ext cx="370575" cy="370575"/>
            <a:chOff x="5920856" y="219292"/>
            <a:chExt cx="961174" cy="961174"/>
          </a:xfrm>
        </p:grpSpPr>
        <p:sp>
          <p:nvSpPr>
            <p:cNvPr id="174" name="Google Shape;174;p1"/>
            <p:cNvSpPr/>
            <p:nvPr/>
          </p:nvSpPr>
          <p:spPr>
            <a:xfrm>
              <a:off x="5920856"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75" name="Google Shape;175;p1"/>
            <p:cNvSpPr/>
            <p:nvPr/>
          </p:nvSpPr>
          <p:spPr>
            <a:xfrm>
              <a:off x="5940963" y="239399"/>
              <a:ext cx="920960" cy="92096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lt1"/>
                </a:solidFill>
                <a:latin typeface="Arial"/>
                <a:ea typeface="Arial"/>
                <a:cs typeface="Arial"/>
                <a:sym typeface="Arial"/>
              </a:endParaRPr>
            </a:p>
          </p:txBody>
        </p:sp>
      </p:grpSp>
      <p:grpSp>
        <p:nvGrpSpPr>
          <p:cNvPr id="176" name="Google Shape;176;p1"/>
          <p:cNvGrpSpPr/>
          <p:nvPr/>
        </p:nvGrpSpPr>
        <p:grpSpPr>
          <a:xfrm>
            <a:off x="4317777" y="5092333"/>
            <a:ext cx="370575" cy="370575"/>
            <a:chOff x="11130037" y="219292"/>
            <a:chExt cx="961174" cy="961174"/>
          </a:xfrm>
        </p:grpSpPr>
        <p:sp>
          <p:nvSpPr>
            <p:cNvPr id="177" name="Google Shape;177;p1"/>
            <p:cNvSpPr/>
            <p:nvPr/>
          </p:nvSpPr>
          <p:spPr>
            <a:xfrm>
              <a:off x="11130037"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78" name="Google Shape;178;p1"/>
            <p:cNvSpPr/>
            <p:nvPr/>
          </p:nvSpPr>
          <p:spPr>
            <a:xfrm>
              <a:off x="11147486" y="236741"/>
              <a:ext cx="926276" cy="926276"/>
            </a:xfrm>
            <a:prstGeom prst="pie">
              <a:avLst>
                <a:gd fmla="val 10755125" name="adj1"/>
                <a:gd fmla="val 16200000" name="adj2"/>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grpSp>
        <p:nvGrpSpPr>
          <p:cNvPr id="179" name="Google Shape;179;p1"/>
          <p:cNvGrpSpPr/>
          <p:nvPr/>
        </p:nvGrpSpPr>
        <p:grpSpPr>
          <a:xfrm>
            <a:off x="4317777" y="5971627"/>
            <a:ext cx="370575" cy="370575"/>
            <a:chOff x="5920856" y="219292"/>
            <a:chExt cx="961174" cy="961174"/>
          </a:xfrm>
        </p:grpSpPr>
        <p:sp>
          <p:nvSpPr>
            <p:cNvPr id="180" name="Google Shape;180;p1"/>
            <p:cNvSpPr/>
            <p:nvPr/>
          </p:nvSpPr>
          <p:spPr>
            <a:xfrm>
              <a:off x="5920856"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81" name="Google Shape;181;p1"/>
            <p:cNvSpPr/>
            <p:nvPr/>
          </p:nvSpPr>
          <p:spPr>
            <a:xfrm>
              <a:off x="5940963" y="239399"/>
              <a:ext cx="920960" cy="920960"/>
            </a:xfrm>
            <a:prstGeom prst="ellipse">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lt1"/>
                </a:solidFill>
                <a:latin typeface="Arial"/>
                <a:ea typeface="Arial"/>
                <a:cs typeface="Arial"/>
                <a:sym typeface="Arial"/>
              </a:endParaRPr>
            </a:p>
          </p:txBody>
        </p:sp>
      </p:grpSp>
      <p:sp>
        <p:nvSpPr>
          <p:cNvPr id="182" name="Google Shape;182;p1"/>
          <p:cNvSpPr/>
          <p:nvPr/>
        </p:nvSpPr>
        <p:spPr>
          <a:xfrm>
            <a:off x="2678934" y="3895897"/>
            <a:ext cx="7023300" cy="971700"/>
          </a:xfrm>
          <a:prstGeom prst="rect">
            <a:avLst/>
          </a:prstGeom>
          <a:noFill/>
          <a:ln cap="flat" cmpd="sng" w="19050">
            <a:solidFill>
              <a:schemeClr val="accent1"/>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00"/>
              <a:buFont typeface="Arial"/>
              <a:buNone/>
            </a:pPr>
            <a:r>
              <a:t/>
            </a:r>
            <a:endParaRPr b="1" i="1" sz="600" u="none" cap="none" strike="noStrike">
              <a:solidFill>
                <a:schemeClr val="dk1"/>
              </a:solidFill>
              <a:latin typeface="Arial"/>
              <a:ea typeface="Arial"/>
              <a:cs typeface="Arial"/>
              <a:sym typeface="Arial"/>
            </a:endParaRPr>
          </a:p>
        </p:txBody>
      </p:sp>
      <p:sp>
        <p:nvSpPr>
          <p:cNvPr id="183" name="Google Shape;183;p1"/>
          <p:cNvSpPr/>
          <p:nvPr/>
        </p:nvSpPr>
        <p:spPr>
          <a:xfrm>
            <a:off x="-3708213" y="1247487"/>
            <a:ext cx="3513250" cy="646331"/>
          </a:xfrm>
          <a:prstGeom prst="wedgeRectCallout">
            <a:avLst>
              <a:gd fmla="val 57121" name="adj1"/>
              <a:gd fmla="val -9561" name="adj2"/>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b="1" i="0" lang="en-AU" sz="1200" u="none" cap="none" strike="noStrike">
                <a:solidFill>
                  <a:schemeClr val="lt1"/>
                </a:solidFill>
                <a:latin typeface="Arial"/>
                <a:ea typeface="Arial"/>
                <a:cs typeface="Arial"/>
                <a:sym typeface="Arial"/>
              </a:rPr>
              <a:t>The introductory bullet directs readers to the filters outlined in the table and addresses the preferred target upfront (in bold)</a:t>
            </a:r>
            <a:endParaRPr b="1" i="0" sz="1200" u="none" cap="none" strike="noStrike">
              <a:solidFill>
                <a:schemeClr val="lt1"/>
              </a:solidFill>
              <a:latin typeface="Arial"/>
              <a:ea typeface="Arial"/>
              <a:cs typeface="Arial"/>
              <a:sym typeface="Arial"/>
            </a:endParaRPr>
          </a:p>
        </p:txBody>
      </p:sp>
      <p:sp>
        <p:nvSpPr>
          <p:cNvPr id="184" name="Google Shape;184;p1"/>
          <p:cNvSpPr/>
          <p:nvPr/>
        </p:nvSpPr>
        <p:spPr>
          <a:xfrm>
            <a:off x="10189331" y="3106440"/>
            <a:ext cx="6696744" cy="646331"/>
          </a:xfrm>
          <a:prstGeom prst="wedgeRectCallout">
            <a:avLst>
              <a:gd fmla="val -61217" name="adj1"/>
              <a:gd fmla="val 16376" name="adj2"/>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b="1" lang="en-AU" sz="1200">
                <a:solidFill>
                  <a:schemeClr val="lt1"/>
                </a:solidFill>
              </a:rPr>
              <a:t>Restaurant B</a:t>
            </a:r>
            <a:r>
              <a:rPr b="1" i="0" lang="en-AU" sz="1200" u="none" cap="none" strike="noStrike">
                <a:solidFill>
                  <a:schemeClr val="lt1"/>
                </a:solidFill>
                <a:latin typeface="Arial"/>
                <a:ea typeface="Arial"/>
                <a:cs typeface="Arial"/>
                <a:sym typeface="Arial"/>
              </a:rPr>
              <a:t> is not the best target, as it is too large, only operates in two Asian countries, most of its offering is value-for-money orientated, it has no existing fusion offering and its private equity owners are only 1 year into their investment period</a:t>
            </a:r>
            <a:endParaRPr/>
          </a:p>
        </p:txBody>
      </p:sp>
      <p:sp>
        <p:nvSpPr>
          <p:cNvPr id="185" name="Google Shape;185;p1"/>
          <p:cNvSpPr/>
          <p:nvPr/>
        </p:nvSpPr>
        <p:spPr>
          <a:xfrm>
            <a:off x="10189331" y="4013031"/>
            <a:ext cx="6696744" cy="461665"/>
          </a:xfrm>
          <a:prstGeom prst="wedgeRectCallout">
            <a:avLst>
              <a:gd fmla="val -61217" name="adj1"/>
              <a:gd fmla="val 16376" name="adj2"/>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b="1" lang="en-AU" sz="1200">
                <a:solidFill>
                  <a:schemeClr val="lt1"/>
                </a:solidFill>
              </a:rPr>
              <a:t>Restaurant C</a:t>
            </a:r>
            <a:r>
              <a:rPr b="1" i="0" lang="en-AU" sz="1200" u="none" cap="none" strike="noStrike">
                <a:solidFill>
                  <a:schemeClr val="lt1"/>
                </a:solidFill>
                <a:latin typeface="Arial"/>
                <a:ea typeface="Arial"/>
                <a:cs typeface="Arial"/>
                <a:sym typeface="Arial"/>
              </a:rPr>
              <a:t> is the best target as explained in the bullets on the LHS. Note we have also used the red border box to draw attention to this row</a:t>
            </a:r>
            <a:endParaRPr b="1" i="0" sz="1200" u="none" cap="none" strike="noStrike">
              <a:solidFill>
                <a:schemeClr val="lt1"/>
              </a:solidFill>
              <a:latin typeface="Arial"/>
              <a:ea typeface="Arial"/>
              <a:cs typeface="Arial"/>
              <a:sym typeface="Arial"/>
            </a:endParaRPr>
          </a:p>
        </p:txBody>
      </p:sp>
      <p:sp>
        <p:nvSpPr>
          <p:cNvPr id="186" name="Google Shape;186;p1"/>
          <p:cNvSpPr/>
          <p:nvPr/>
        </p:nvSpPr>
        <p:spPr>
          <a:xfrm>
            <a:off x="10189331" y="4795061"/>
            <a:ext cx="6696744" cy="646331"/>
          </a:xfrm>
          <a:prstGeom prst="wedgeRectCallout">
            <a:avLst>
              <a:gd fmla="val -61217" name="adj1"/>
              <a:gd fmla="val 16376" name="adj2"/>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b="1" lang="en-AU" sz="1200">
                <a:solidFill>
                  <a:schemeClr val="lt1"/>
                </a:solidFill>
              </a:rPr>
              <a:t>Restaurant D</a:t>
            </a:r>
            <a:r>
              <a:rPr b="1" i="0" lang="en-AU" sz="1200" u="none" cap="none" strike="noStrike">
                <a:solidFill>
                  <a:schemeClr val="lt1"/>
                </a:solidFill>
                <a:latin typeface="Arial"/>
                <a:ea typeface="Arial"/>
                <a:cs typeface="Arial"/>
                <a:sym typeface="Arial"/>
              </a:rPr>
              <a:t> is not the best target, as it only operates in one Asian country (Japan), it has no existing fusion offering and the company is a subsidiary of a major food conglomerate, who sees the region as a growth prospect and is unlikely to sell</a:t>
            </a:r>
            <a:endParaRPr/>
          </a:p>
        </p:txBody>
      </p:sp>
      <p:grpSp>
        <p:nvGrpSpPr>
          <p:cNvPr id="187" name="Google Shape;187;p1"/>
          <p:cNvGrpSpPr/>
          <p:nvPr/>
        </p:nvGrpSpPr>
        <p:grpSpPr>
          <a:xfrm>
            <a:off x="8907582" y="5086169"/>
            <a:ext cx="370575" cy="370575"/>
            <a:chOff x="7428720" y="219292"/>
            <a:chExt cx="961174" cy="961174"/>
          </a:xfrm>
        </p:grpSpPr>
        <p:sp>
          <p:nvSpPr>
            <p:cNvPr id="188" name="Google Shape;188;p1"/>
            <p:cNvSpPr/>
            <p:nvPr/>
          </p:nvSpPr>
          <p:spPr>
            <a:xfrm>
              <a:off x="7428720" y="219292"/>
              <a:ext cx="961174" cy="961174"/>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89" name="Google Shape;189;p1"/>
            <p:cNvSpPr/>
            <p:nvPr/>
          </p:nvSpPr>
          <p:spPr>
            <a:xfrm>
              <a:off x="7446169" y="236741"/>
              <a:ext cx="926276" cy="926276"/>
            </a:xfrm>
            <a:prstGeom prst="pie">
              <a:avLst>
                <a:gd fmla="val 0" name="adj1"/>
                <a:gd fmla="val 16200000" name="adj2"/>
              </a:avLst>
            </a:prstGeom>
            <a:solidFill>
              <a:schemeClr val="l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grpSp>
      <p:sp>
        <p:nvSpPr>
          <p:cNvPr id="190" name="Google Shape;190;p1"/>
          <p:cNvSpPr/>
          <p:nvPr/>
        </p:nvSpPr>
        <p:spPr>
          <a:xfrm>
            <a:off x="10189331" y="5511029"/>
            <a:ext cx="6696744" cy="1200329"/>
          </a:xfrm>
          <a:prstGeom prst="wedgeRectCallout">
            <a:avLst>
              <a:gd fmla="val -61217" name="adj1"/>
              <a:gd fmla="val 5621" name="adj2"/>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b="1" lang="en-AU" sz="1200">
                <a:solidFill>
                  <a:schemeClr val="lt1"/>
                </a:solidFill>
              </a:rPr>
              <a:t>Restaurant E</a:t>
            </a:r>
            <a:r>
              <a:rPr b="1" i="0" lang="en-AU" sz="1200" u="none" cap="none" strike="noStrike">
                <a:solidFill>
                  <a:schemeClr val="lt1"/>
                </a:solidFill>
                <a:latin typeface="Arial"/>
                <a:ea typeface="Arial"/>
                <a:cs typeface="Arial"/>
                <a:sym typeface="Arial"/>
              </a:rPr>
              <a:t> is a close second best target, with its existing fusion offering, established premium presence in the two key markets of Singapore and Malaysia, and its approachability given shareholders may be looking for an exit event. However, reasons against include its relative size (revenue and EBITDA) and the fact it only operates in two Asian countries (vs. other targets which operate in a larger number of countries, allowing the acquirer to buy a broader regional platform to expand with</a:t>
            </a:r>
            <a:endParaRPr b="1" i="0" sz="1200" u="none" cap="none" strike="noStrike">
              <a:solidFill>
                <a:schemeClr val="lt1"/>
              </a:solidFill>
              <a:latin typeface="Arial"/>
              <a:ea typeface="Arial"/>
              <a:cs typeface="Arial"/>
              <a:sym typeface="Arial"/>
            </a:endParaRPr>
          </a:p>
        </p:txBody>
      </p:sp>
      <p:sp>
        <p:nvSpPr>
          <p:cNvPr id="191" name="Google Shape;191;p1"/>
          <p:cNvSpPr/>
          <p:nvPr/>
        </p:nvSpPr>
        <p:spPr>
          <a:xfrm>
            <a:off x="-3708213" y="2524647"/>
            <a:ext cx="3513250" cy="830997"/>
          </a:xfrm>
          <a:prstGeom prst="wedgeRectCallout">
            <a:avLst>
              <a:gd fmla="val 57121" name="adj1"/>
              <a:gd fmla="val -9561" name="adj2"/>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b="1" i="0" lang="en-AU" sz="1200" u="none" cap="none" strike="noStrike">
                <a:solidFill>
                  <a:schemeClr val="lt1"/>
                </a:solidFill>
                <a:latin typeface="Arial"/>
                <a:ea typeface="Arial"/>
                <a:cs typeface="Arial"/>
                <a:sym typeface="Arial"/>
              </a:rPr>
              <a:t>The sub-bullets address how the preferred target performs against each of the filters / criteria, and are kept short and concise to avoid reader fatigue</a:t>
            </a:r>
            <a:endParaRPr b="1" i="0" sz="1200" u="none" cap="none" strike="noStrike">
              <a:solidFill>
                <a:schemeClr val="lt1"/>
              </a:solidFill>
              <a:latin typeface="Arial"/>
              <a:ea typeface="Arial"/>
              <a:cs typeface="Arial"/>
              <a:sym typeface="Arial"/>
            </a:endParaRPr>
          </a:p>
        </p:txBody>
      </p:sp>
      <p:sp>
        <p:nvSpPr>
          <p:cNvPr id="192" name="Google Shape;192;p1"/>
          <p:cNvSpPr/>
          <p:nvPr/>
        </p:nvSpPr>
        <p:spPr>
          <a:xfrm>
            <a:off x="10189331" y="2118228"/>
            <a:ext cx="6696744" cy="646331"/>
          </a:xfrm>
          <a:prstGeom prst="wedgeRectCallout">
            <a:avLst>
              <a:gd fmla="val -61217" name="adj1"/>
              <a:gd fmla="val 16376" name="adj2"/>
            </a:avLst>
          </a:prstGeom>
          <a:solidFill>
            <a:schemeClr val="accent1"/>
          </a:solidFill>
          <a:ln cap="flat" cmpd="sng" w="9525">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lt1"/>
              </a:buClr>
              <a:buSzPts val="1200"/>
              <a:buFont typeface="Arial"/>
              <a:buNone/>
            </a:pPr>
            <a:r>
              <a:rPr b="1" lang="en-AU" sz="1200">
                <a:solidFill>
                  <a:schemeClr val="lt1"/>
                </a:solidFill>
              </a:rPr>
              <a:t>Restaurant A</a:t>
            </a:r>
            <a:r>
              <a:rPr b="1" i="0" lang="en-AU" sz="1200" u="none" cap="none" strike="noStrike">
                <a:solidFill>
                  <a:schemeClr val="lt1"/>
                </a:solidFill>
                <a:latin typeface="Arial"/>
                <a:ea typeface="Arial"/>
                <a:cs typeface="Arial"/>
                <a:sym typeface="Arial"/>
              </a:rPr>
              <a:t> is not the best target, as it is too large, focuses on value-for-money fast-food only, has no existing fusion offering and its family owners have stated multiple times that they are not open to selling and want it to be a generational family business</a:t>
            </a:r>
            <a:endParaRPr/>
          </a:p>
        </p:txBody>
      </p:sp>
      <p:sp>
        <p:nvSpPr>
          <p:cNvPr id="193" name="Google Shape;193;p1"/>
          <p:cNvSpPr/>
          <p:nvPr/>
        </p:nvSpPr>
        <p:spPr>
          <a:xfrm>
            <a:off x="8907582" y="5971627"/>
            <a:ext cx="370575" cy="370575"/>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
        <p:nvSpPr>
          <p:cNvPr id="194" name="Google Shape;194;p1"/>
          <p:cNvSpPr/>
          <p:nvPr/>
        </p:nvSpPr>
        <p:spPr>
          <a:xfrm>
            <a:off x="7756984" y="5971627"/>
            <a:ext cx="370575" cy="370575"/>
          </a:xfrm>
          <a:prstGeom prst="pie">
            <a:avLst>
              <a:gd fmla="val 0" name="adj1"/>
              <a:gd fmla="val 21593867" name="adj2"/>
            </a:avLst>
          </a:prstGeom>
          <a:solidFill>
            <a:schemeClr val="accent1"/>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2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HSBC A4 Landscape 2018">
  <a:themeElements>
    <a:clrScheme name="HSBC Colour pallete 2018">
      <a:dk1>
        <a:srgbClr val="000000"/>
      </a:dk1>
      <a:lt1>
        <a:srgbClr val="FFFFFF"/>
      </a:lt1>
      <a:dk2>
        <a:srgbClr val="4E48C7"/>
      </a:dk2>
      <a:lt2>
        <a:srgbClr val="0F79D6"/>
      </a:lt2>
      <a:accent1>
        <a:srgbClr val="DB0011"/>
      </a:accent1>
      <a:accent2>
        <a:srgbClr val="000000"/>
      </a:accent2>
      <a:accent3>
        <a:srgbClr val="767676"/>
      </a:accent3>
      <a:accent4>
        <a:srgbClr val="D7D8D6"/>
      </a:accent4>
      <a:accent5>
        <a:srgbClr val="B57E10"/>
      </a:accent5>
      <a:accent6>
        <a:srgbClr val="488F29"/>
      </a:accent6>
      <a:hlink>
        <a:srgbClr val="767676"/>
      </a:hlink>
      <a:folHlink>
        <a:srgbClr val="D7D8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HSBC A4 Landscape 2018">
  <a:themeElements>
    <a:clrScheme name="HSBC Colour pallete 2018">
      <a:dk1>
        <a:srgbClr val="000000"/>
      </a:dk1>
      <a:lt1>
        <a:srgbClr val="FFFFFF"/>
      </a:lt1>
      <a:dk2>
        <a:srgbClr val="4E48C7"/>
      </a:dk2>
      <a:lt2>
        <a:srgbClr val="0F79D6"/>
      </a:lt2>
      <a:accent1>
        <a:srgbClr val="DB0011"/>
      </a:accent1>
      <a:accent2>
        <a:srgbClr val="000000"/>
      </a:accent2>
      <a:accent3>
        <a:srgbClr val="767676"/>
      </a:accent3>
      <a:accent4>
        <a:srgbClr val="D7D8D6"/>
      </a:accent4>
      <a:accent5>
        <a:srgbClr val="B57E10"/>
      </a:accent5>
      <a:accent6>
        <a:srgbClr val="488F29"/>
      </a:accent6>
      <a:hlink>
        <a:srgbClr val="767676"/>
      </a:hlink>
      <a:folHlink>
        <a:srgbClr val="D7D8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Non-Message Driven">
  <a:themeElements>
    <a:clrScheme name="HSBC Colour pallete 2018">
      <a:dk1>
        <a:srgbClr val="000000"/>
      </a:dk1>
      <a:lt1>
        <a:srgbClr val="FFFFFF"/>
      </a:lt1>
      <a:dk2>
        <a:srgbClr val="4E48C7"/>
      </a:dk2>
      <a:lt2>
        <a:srgbClr val="0F79D6"/>
      </a:lt2>
      <a:accent1>
        <a:srgbClr val="DB0011"/>
      </a:accent1>
      <a:accent2>
        <a:srgbClr val="000000"/>
      </a:accent2>
      <a:accent3>
        <a:srgbClr val="767676"/>
      </a:accent3>
      <a:accent4>
        <a:srgbClr val="D7D8D6"/>
      </a:accent4>
      <a:accent5>
        <a:srgbClr val="B57E10"/>
      </a:accent5>
      <a:accent6>
        <a:srgbClr val="488F29"/>
      </a:accent6>
      <a:hlink>
        <a:srgbClr val="767676"/>
      </a:hlink>
      <a:folHlink>
        <a:srgbClr val="D7D8D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2021-05-18T03:08:16Z</dcterms:created>
</cp:coreProperties>
</file>