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7E862A-E23F-4596-9080-B688AEA793F4}">
  <a:tblStyle styleId="{8C7E862A-E23F-4596-9080-B688AEA793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Shape 5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Shape 6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Shape 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73" name="Shape 7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Shape 9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Shape 9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9" name="Shape 10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Shape 11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Shape 1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8" name="Shape 13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Shape 14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Shape 14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Shape 15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Timeline</a:t>
            </a:r>
            <a:endParaRPr/>
          </a:p>
        </p:txBody>
      </p:sp>
      <p:graphicFrame>
        <p:nvGraphicFramePr>
          <p:cNvPr id="180" name="Shape 180"/>
          <p:cNvGraphicFramePr/>
          <p:nvPr/>
        </p:nvGraphicFramePr>
        <p:xfrm>
          <a:off x="9525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{8C7E862A-E23F-4596-9080-B688AEA793F4}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Lesson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Item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07 NOV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Mission Analysis Brief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09 NOV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Identify familiar and new services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14 NOV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Identify tools and alternatives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16 NOV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Special Equipment requests due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20 NOV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Building systems from the ground up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Timeline</a:t>
            </a:r>
            <a:endParaRPr/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{8C7E862A-E23F-4596-9080-B688AEA793F4}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Lesson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Date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Item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22 NOV 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CCDC Reassessment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Left seat/right seat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28 NOV 17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Pentest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30 NOV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Alternates configure network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04 DEC17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Fixing broken setups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06 DEC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Pentest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08 DEC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Formalize knowledge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12 DEC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Backbrief and AAR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