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" name="Shape 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" name="Shape 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0" name="Shape 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Shape 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8" name="Shape 4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4" name="Shape 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61" name="Shape 6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3" name="Shape 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Shape 8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91" name="Shape 9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Shape 9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97" name="Shape 9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10900" y="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Organization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802943" y="8653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Leader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Cho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766815" y="1428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 Officer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Fauerbach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956447" y="1428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Deputy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Glazer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1225" y="2706391"/>
            <a:ext cx="1538100" cy="1967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Monitoring Team</a:t>
            </a:r>
            <a:b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TL:</a:t>
            </a: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 Cannon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Walsh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</a:pP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874875" y="2706391"/>
            <a:ext cx="1538100" cy="1967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Networking Team</a:t>
            </a:r>
            <a:b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TL: </a:t>
            </a: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Soler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Perez</a:t>
            </a:r>
            <a:endParaRPr b="0" i="0" sz="800" u="none" cap="none" strike="noStrike">
              <a:solidFill>
                <a:srgbClr val="FFFFFF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Yarbrough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Bann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802950" y="2706390"/>
            <a:ext cx="1538100" cy="1967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Systems Team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TL: Kunze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Shopov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Gelashvili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O’Neill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99500" y="2706391"/>
            <a:ext cx="1538100" cy="1967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 Team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TL: </a:t>
            </a: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Villegas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Perez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Walsh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Yarbrough</a:t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Wilton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Shape 132"/>
          <p:cNvCxnSpPr>
            <a:stCxn id="125" idx="2"/>
            <a:endCxn id="126" idx="0"/>
          </p:cNvCxnSpPr>
          <p:nvPr/>
        </p:nvCxnSpPr>
        <p:spPr>
          <a:xfrm flipH="1" rot="-5400000">
            <a:off x="5493443" y="386400"/>
            <a:ext cx="120900" cy="19638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>
            <a:stCxn id="127" idx="0"/>
            <a:endCxn id="125" idx="2"/>
          </p:cNvCxnSpPr>
          <p:nvPr/>
        </p:nvCxnSpPr>
        <p:spPr>
          <a:xfrm rot="-5400000">
            <a:off x="3588297" y="445076"/>
            <a:ext cx="120900" cy="1846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28" idx="0"/>
            <a:endCxn id="125" idx="2"/>
          </p:cNvCxnSpPr>
          <p:nvPr/>
        </p:nvCxnSpPr>
        <p:spPr>
          <a:xfrm rot="-5400000">
            <a:off x="2011875" y="146191"/>
            <a:ext cx="1398600" cy="3721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endCxn id="131" idx="0"/>
          </p:cNvCxnSpPr>
          <p:nvPr/>
        </p:nvCxnSpPr>
        <p:spPr>
          <a:xfrm>
            <a:off x="3908350" y="2009491"/>
            <a:ext cx="2560200" cy="696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>
            <a:stCxn id="130" idx="0"/>
            <a:endCxn id="125" idx="2"/>
          </p:cNvCxnSpPr>
          <p:nvPr/>
        </p:nvCxnSpPr>
        <p:spPr>
          <a:xfrm rot="-5400000">
            <a:off x="3873000" y="2006790"/>
            <a:ext cx="1398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/>
          <p:nvPr/>
        </p:nvSpPr>
        <p:spPr>
          <a:xfrm>
            <a:off x="7524675" y="2706390"/>
            <a:ext cx="1538100" cy="19671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Strike Team: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TL: </a:t>
            </a: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Shopov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Gelashvili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Bann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flipH="1" rot="10800000">
            <a:off x="8293725" y="2036490"/>
            <a:ext cx="1290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6480075" y="2015600"/>
            <a:ext cx="1819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 flipH="1" rot="10800000">
            <a:off x="2637475" y="2015490"/>
            <a:ext cx="147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