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3"/>
  </p:notesMasterIdLst>
  <p:sldIdLst>
    <p:sldId id="1300" r:id="rId5"/>
    <p:sldId id="1291" r:id="rId6"/>
    <p:sldId id="1301" r:id="rId7"/>
    <p:sldId id="1302" r:id="rId8"/>
    <p:sldId id="1303" r:id="rId9"/>
    <p:sldId id="1295" r:id="rId10"/>
    <p:sldId id="1296" r:id="rId11"/>
    <p:sldId id="1250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F"/>
    <a:srgbClr val="F9FFEB"/>
    <a:srgbClr val="EDFFC5"/>
    <a:srgbClr val="7FBA00"/>
    <a:srgbClr val="EBEEF9"/>
    <a:srgbClr val="213164"/>
    <a:srgbClr val="FED500"/>
    <a:srgbClr val="484F9E"/>
    <a:srgbClr val="F6AB1B"/>
    <a:srgbClr val="F7B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82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78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165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113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3845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 userDrawn="1"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 userDrawn="1"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 userDrawn="1"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14" r:id="rId2"/>
    <p:sldLayoutId id="214748372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ATHLETESL/Shell_AI_Project_Tomato_Leaf_Disease_Prediction.git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2540B31-8123-24C6-B0F3-4444B51E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9AA95F-56F4-3F03-5804-8F7C6AFCE0BB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5316D-1E70-9E4D-C82D-DC6493EC4CED}"/>
              </a:ext>
            </a:extLst>
          </p:cNvPr>
          <p:cNvSpPr txBox="1"/>
          <p:nvPr/>
        </p:nvSpPr>
        <p:spPr>
          <a:xfrm>
            <a:off x="4516015" y="2407298"/>
            <a:ext cx="7165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Tomato Leaf Disease Prediction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D97332-B949-6172-80A0-C0B4B4FB67E8}"/>
              </a:ext>
            </a:extLst>
          </p:cNvPr>
          <p:cNvGrpSpPr/>
          <p:nvPr/>
        </p:nvGrpSpPr>
        <p:grpSpPr>
          <a:xfrm>
            <a:off x="6096000" y="707886"/>
            <a:ext cx="4218482" cy="664378"/>
            <a:chOff x="2375536" y="1112060"/>
            <a:chExt cx="5261230" cy="828603"/>
          </a:xfrm>
        </p:grpSpPr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2A27540A-9E08-71C9-C49B-6AA04DE6E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1375" y="1270168"/>
              <a:ext cx="1575391" cy="512386"/>
            </a:xfrm>
            <a:prstGeom prst="rect">
              <a:avLst/>
            </a:prstGeom>
          </p:spPr>
        </p:pic>
        <p:pic>
          <p:nvPicPr>
            <p:cNvPr id="21" name="Picture 20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EEE6DDB2-51A4-6779-CC14-E1171B3CD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8525A2-49D0-AAD6-F4EE-F488AD21601D}"/>
              </a:ext>
            </a:extLst>
          </p:cNvPr>
          <p:cNvSpPr txBox="1"/>
          <p:nvPr/>
        </p:nvSpPr>
        <p:spPr>
          <a:xfrm>
            <a:off x="4348065" y="3429001"/>
            <a:ext cx="77537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: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Amrutvahini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: Atharva Sanjay Aher</a:t>
            </a:r>
          </a:p>
          <a:p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: 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Shell_AI_Project_Tomato_Leaf_Disease_Prediction.git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95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0435915" cy="389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Overview: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Diseases affecting tomato plants significantly reduce yield and quality. Traditional methods for disease detection rely on manual inspection, which is labor-intensive and prone to human error. A deep learning-based approach, leveraging CNNs, can automate and enhance the accuracy of disease detection, enabling timely interventions.</a:t>
            </a:r>
          </a:p>
          <a:p>
            <a:pPr marL="231642" indent="-231642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Objectives: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and classify tomato leaf diseases using convolutional neural networks (CNNs).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robust and scalable model capable of handling real-world agricultural datasets.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user-friendly interface for farmers or agricultural specialists to make informed decisions.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early disease detection to minimize crop loss and improve agricultural productivity.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28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99809" y="1452614"/>
            <a:ext cx="11127555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Publicly available agricultural datasets (e.g., Kaggle).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Healthy and multiple diseased categories (e.g., Late Blight, Early Blight, Septoria Leaf Spot).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Images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Stored in "/train/images".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Images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Stored in "/valid/images".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Images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Stored in "/test/images".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Open-source or CC BY 4.0 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Includes resizing, normalization for better generalization.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endParaRPr lang="en-IN" sz="28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28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65314" y="1054365"/>
            <a:ext cx="10580916" cy="505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Used: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(CNN):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Custom CNN or pre-trained architectures like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feature extraction from leaf images.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in distinguishing disease categories.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Adaptive learning rates, early stopping, and data augmentation techniques.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dataset into training, validation, and test sets.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data augmentation to improve model robustness.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99809" y="802639"/>
            <a:ext cx="59063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28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43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843108-5DD3-61BA-A6CA-6904C4994CCF}"/>
              </a:ext>
            </a:extLst>
          </p:cNvPr>
          <p:cNvSpPr txBox="1"/>
          <p:nvPr/>
        </p:nvSpPr>
        <p:spPr>
          <a:xfrm>
            <a:off x="466531" y="998383"/>
            <a:ext cx="10496938" cy="6124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Model Architecture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algn="just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CNN for feature extraction and classification.</a:t>
            </a:r>
          </a:p>
          <a:p>
            <a:pPr marL="457200" lvl="1" algn="just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with architectures like VGG16 or custom-built CNNs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Training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function: Categorical Cross-Entropy.</a:t>
            </a:r>
          </a:p>
          <a:p>
            <a:pPr marL="457200" lvl="1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Optimizer: Adam with learning rate scheduling.</a:t>
            </a:r>
          </a:p>
          <a:p>
            <a:pPr algn="just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Evaluation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Metrics: Accuracy, Precision, Recall, F1-Score.</a:t>
            </a:r>
          </a:p>
          <a:p>
            <a:pPr marL="457200" lvl="1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using unseen test data.</a:t>
            </a:r>
          </a:p>
          <a:p>
            <a:pPr algn="just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Deployment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a web interface (e.g.,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ease of use by non-technical users.</a:t>
            </a:r>
          </a:p>
          <a:p>
            <a:pPr marL="457200" lvl="1" algn="just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74BD0B-DB80-B9BF-4BF8-5EE0FF210834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58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213163"/>
                </a:solidFill>
              </a:rPr>
              <a:t>Conclusion</a:t>
            </a:r>
            <a:endParaRPr lang="en-IN" sz="2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210314" y="1461898"/>
            <a:ext cx="8971008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Addressed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Automating tomato leaf disease detection for agricultural productivity.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CNN-based classification model integrated into a user-friendly application.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Early detection of diseases to minimize crop losses.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the model to support additional crops and diseases.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deployment on mobile or IoT devices for in-field diagnosis.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Collaborate with agricultural organizations to scale the solution.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https://github.com/ATHLETESL/Shell_AI_Project_Tomato_Leaf_Disease_Prediction.git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EE1DD-6A31-2A28-F8BE-6E59037422CF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06934-F528-B704-BB31-70471CEEB0BF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7989A-A2B1-6748-7E8A-F0362FB212B6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light bulb with a black background&#10;&#10;Description automatically generated">
            <a:extLst>
              <a:ext uri="{FF2B5EF4-FFF2-40B4-BE49-F238E27FC236}">
                <a16:creationId xmlns:a16="http://schemas.microsoft.com/office/drawing/2014/main" id="{75F7452F-58BC-17CE-3016-C04F4A0BB5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17" t="5427" r="7295" b="7474"/>
          <a:stretch/>
        </p:blipFill>
        <p:spPr>
          <a:xfrm>
            <a:off x="7112000" y="1092200"/>
            <a:ext cx="4551680" cy="463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8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210314" y="1461898"/>
            <a:ext cx="10258633" cy="3014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PlantVillage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Dataset for tomato leaf disease detection, including labeled images for healthy and diseased categories.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Documentation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Guides on building and training convolutional neural networks.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to build and deploy web applications for deep learning projects.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Forum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Community discussions and support. </a:t>
            </a:r>
          </a:p>
        </p:txBody>
      </p:sp>
    </p:spTree>
    <p:extLst>
      <p:ext uri="{BB962C8B-B14F-4D97-AF65-F5344CB8AC3E}">
        <p14:creationId xmlns:p14="http://schemas.microsoft.com/office/powerpoint/2010/main" val="130792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C30A77F-BE9B-73CB-CC7F-A1F8B5B87AB9}"/>
              </a:ext>
            </a:extLst>
          </p:cNvPr>
          <p:cNvSpPr txBox="1">
            <a:spLocks/>
          </p:cNvSpPr>
          <p:nvPr/>
        </p:nvSpPr>
        <p:spPr>
          <a:xfrm>
            <a:off x="4315206" y="32145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US" sz="5000" b="1" dirty="0">
                <a:solidFill>
                  <a:srgbClr val="213163"/>
                </a:solidFill>
              </a:rPr>
              <a:t>Thank You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3792</TotalTime>
  <Words>581</Words>
  <Application>Microsoft Office PowerPoint</Application>
  <PresentationFormat>Widescreen</PresentationFormat>
  <Paragraphs>71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Atharva Aher</cp:lastModifiedBy>
  <cp:revision>75</cp:revision>
  <dcterms:modified xsi:type="dcterms:W3CDTF">2025-01-24T10:17:51Z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