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60" r:id="rId5"/>
    <p:sldId id="261" r:id="rId6"/>
    <p:sldId id="267" r:id="rId7"/>
    <p:sldId id="259" r:id="rId8"/>
    <p:sldId id="262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88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0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0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8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4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4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1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7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5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1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4" r:id="rId6"/>
    <p:sldLayoutId id="2147483769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35521-7D0F-4C4D-A492-D333569FF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7" r="12973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982C5-07A7-4D76-A218-DB42F344C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MY" sz="4800"/>
              <a:t>TUTORIAL FOR ARDUINO UNO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29A4A-5693-4630-8172-0288E8918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262" y="4785631"/>
            <a:ext cx="4023359" cy="1208141"/>
          </a:xfrm>
        </p:spPr>
        <p:txBody>
          <a:bodyPr>
            <a:normAutofit/>
          </a:bodyPr>
          <a:lstStyle/>
          <a:p>
            <a:pPr algn="r"/>
            <a:r>
              <a:rPr lang="en-MY" sz="2000" dirty="0"/>
              <a:t>TITTLE: ARDUINO DISTANCE MEASUREMENT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3233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2544B-4F4D-4656-8031-4E7ADAA2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FLOWCHART PROGRAM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8DAA848-BBC5-45C3-9EB1-DEBF7D0CD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510" y="180975"/>
            <a:ext cx="691689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32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35521-7D0F-4C4D-A492-D333569FF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94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982C5-07A7-4D76-A218-DB42F344C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MY" sz="6600" dirty="0"/>
              <a:t>TUTORIAL FOR ARDUINO UNO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29A4A-5693-4630-8172-0288E8918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MY" dirty="0"/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188590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2ED1-6BBC-4BA9-959B-33A90B4E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HOW PROJECT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921C9-8FD8-4E96-9FCB-0974559EC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each sector, small requirements are essential for the development of major measures, including occurring new normal for today.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6142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8BB1F-48E7-47B0-9BC9-13D0564C6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320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3700" dirty="0"/>
            </a:br>
            <a:br>
              <a:rPr lang="en-US" sz="3700" dirty="0"/>
            </a:br>
            <a:br>
              <a:rPr lang="en-US" sz="3700" dirty="0"/>
            </a:br>
            <a:br>
              <a:rPr lang="en-US" sz="3700" dirty="0"/>
            </a:br>
            <a:r>
              <a:rPr lang="en-US" sz="3700" dirty="0"/>
              <a:t>DEVELOPMENT</a:t>
            </a:r>
            <a:br>
              <a:rPr lang="en-US" sz="3700" dirty="0"/>
            </a:br>
            <a:br>
              <a:rPr lang="en-US" sz="3700" dirty="0"/>
            </a:br>
            <a:br>
              <a:rPr lang="en-US" sz="3700" dirty="0"/>
            </a:br>
            <a:br>
              <a:rPr lang="en-US" sz="3700" dirty="0"/>
            </a:br>
            <a:r>
              <a:rPr lang="en-US" sz="3700" dirty="0"/>
              <a:t>WHEEL MEASUREMENT</a:t>
            </a:r>
            <a:br>
              <a:rPr lang="en-US" sz="3700" dirty="0"/>
            </a:br>
            <a:endParaRPr lang="en-US" sz="37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B849AD-00AE-4B3B-BCF0-E93ECE430EA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r="12857"/>
          <a:stretch/>
        </p:blipFill>
        <p:spPr bwMode="auto">
          <a:xfrm>
            <a:off x="6595847" y="625684"/>
            <a:ext cx="4834153" cy="5455380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1341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Rectangle 3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8BB1F-48E7-47B0-9BC9-13D0564C6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r>
              <a:rPr lang="en-US" sz="3300" dirty="0"/>
              <a:t>DEVELOPMENT</a:t>
            </a:r>
            <a:br>
              <a:rPr lang="en-US" sz="3300" dirty="0"/>
            </a:br>
            <a:br>
              <a:rPr lang="en-US" sz="3300" dirty="0"/>
            </a:br>
            <a:br>
              <a:rPr lang="en-US" sz="3300" dirty="0"/>
            </a:br>
            <a:br>
              <a:rPr lang="en-US" sz="3300" dirty="0"/>
            </a:br>
            <a:r>
              <a:rPr lang="en-US" sz="3300" dirty="0"/>
              <a:t>ELECTRONIC MEASUREMENT</a:t>
            </a:r>
            <a:br>
              <a:rPr lang="en-US" sz="3300" dirty="0"/>
            </a:br>
            <a:br>
              <a:rPr lang="en-US" sz="1900" dirty="0"/>
            </a:br>
            <a:endParaRPr lang="en-US" sz="19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Content Placeholder 19" descr="2 Dalam 1 40M Pita Laser Mengukur Pengukur Yang Boleh Ditarik Balik Alat  Digital Elektronik Roulette Keluli Tahan Karat-Inframerah Laser Rangefinder  mengukur Alat Mengukur Jarak Tali Pinggang-Meter Raja Rangefinder | Lazada">
            <a:extLst>
              <a:ext uri="{FF2B5EF4-FFF2-40B4-BE49-F238E27FC236}">
                <a16:creationId xmlns:a16="http://schemas.microsoft.com/office/drawing/2014/main" id="{CCB9C1A5-1D0C-4D8B-8190-7E88E7AFE37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" r="-1" b="-1"/>
          <a:stretch/>
        </p:blipFill>
        <p:spPr bwMode="auto">
          <a:xfrm>
            <a:off x="6234949" y="625683"/>
            <a:ext cx="5476022" cy="54553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945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Rectangle 3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8BB1F-48E7-47B0-9BC9-13D0564C6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r>
              <a:rPr lang="en-US" sz="3300" dirty="0"/>
              <a:t>DEVELOPMENT</a:t>
            </a:r>
            <a:br>
              <a:rPr lang="en-US" sz="3300" dirty="0"/>
            </a:br>
            <a:br>
              <a:rPr lang="en-US" sz="3300" dirty="0"/>
            </a:br>
            <a:br>
              <a:rPr lang="en-US" sz="3300" dirty="0"/>
            </a:br>
            <a:r>
              <a:rPr lang="en-US" sz="3300" dirty="0"/>
              <a:t>ARDUINO DISTANCE MEASUREMENT</a:t>
            </a:r>
            <a:br>
              <a:rPr lang="en-US" sz="3300" dirty="0"/>
            </a:br>
            <a:br>
              <a:rPr lang="en-US" sz="1900" dirty="0"/>
            </a:br>
            <a:endParaRPr lang="en-US" sz="19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EAB925A5-74BC-4442-9E3E-47EFDEDE1F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1" r="12892"/>
          <a:stretch/>
        </p:blipFill>
        <p:spPr>
          <a:xfrm>
            <a:off x="3933824" y="217551"/>
            <a:ext cx="8258176" cy="629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1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AE246-A6ED-4B62-A5FC-B7BC39C55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PROPOSED DESIGN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6BBCB5-51B6-4026-99E2-C3130DF78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3792" y="771988"/>
            <a:ext cx="4113509" cy="46778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8FE953-6591-4B8A-B276-EDE220525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45" r="14889" b="13111"/>
          <a:stretch/>
        </p:blipFill>
        <p:spPr>
          <a:xfrm>
            <a:off x="8877301" y="81380"/>
            <a:ext cx="3268550" cy="632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2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E5B68-B791-48DE-B1B1-DDE478BBD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MY" sz="2800"/>
              <a:t>ABOUT ULTRASONIC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E9A6E37A-A9F1-40CF-B199-F6D171F5E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Trig setting to HIGH STATE</a:t>
            </a:r>
          </a:p>
          <a:p>
            <a:r>
              <a:rPr lang="en-US" sz="1700" dirty="0"/>
              <a:t>send out an 8-cycle sonic burst will travel at the speed sound.</a:t>
            </a:r>
          </a:p>
          <a:p>
            <a:r>
              <a:rPr lang="en-US" sz="1700" dirty="0"/>
              <a:t>Received sound speed</a:t>
            </a:r>
          </a:p>
        </p:txBody>
      </p:sp>
      <p:pic>
        <p:nvPicPr>
          <p:cNvPr id="1026" name="Picture 2" descr="Ultrasonic Sensor Diagram">
            <a:extLst>
              <a:ext uri="{FF2B5EF4-FFF2-40B4-BE49-F238E27FC236}">
                <a16:creationId xmlns:a16="http://schemas.microsoft.com/office/drawing/2014/main" id="{5B2B7D17-48DE-44E2-99B6-B8874EC77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1184" y="2084075"/>
            <a:ext cx="6922008" cy="279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0AB527-5E82-42AB-A637-5389233DCEB6}"/>
              </a:ext>
            </a:extLst>
          </p:cNvPr>
          <p:cNvCxnSpPr/>
          <p:nvPr/>
        </p:nvCxnSpPr>
        <p:spPr>
          <a:xfrm flipV="1">
            <a:off x="3590925" y="2736342"/>
            <a:ext cx="1447800" cy="15925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A05603-7ADD-40C3-AD22-17DA7916A925}"/>
              </a:ext>
            </a:extLst>
          </p:cNvPr>
          <p:cNvCxnSpPr/>
          <p:nvPr/>
        </p:nvCxnSpPr>
        <p:spPr>
          <a:xfrm>
            <a:off x="3590925" y="3630967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BAEB10-E554-4D4C-B4D2-B89844AF3BB4}"/>
              </a:ext>
            </a:extLst>
          </p:cNvPr>
          <p:cNvCxnSpPr/>
          <p:nvPr/>
        </p:nvCxnSpPr>
        <p:spPr>
          <a:xfrm>
            <a:off x="3116062" y="4287915"/>
            <a:ext cx="1701561" cy="108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747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A5828-7D64-4D19-B1F4-02446708D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How to calculate?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Mathematics">
            <a:extLst>
              <a:ext uri="{FF2B5EF4-FFF2-40B4-BE49-F238E27FC236}">
                <a16:creationId xmlns:a16="http://schemas.microsoft.com/office/drawing/2014/main" id="{9C1FF701-5E00-4D41-AE94-031A0822E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1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1A4588A-55D5-49B8-BE41-54ACDCFF2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97E7EA2-EDCD-47E9-81BC-415C606D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9552"/>
            <a:ext cx="9382538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763E640F-6C8A-4082-98C0-34486DD07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4956314"/>
            <a:ext cx="11058144" cy="1306417"/>
          </a:xfrm>
        </p:spPr>
        <p:txBody>
          <a:bodyPr>
            <a:normAutofit/>
          </a:bodyPr>
          <a:lstStyle/>
          <a:p>
            <a:r>
              <a:rPr lang="en-US" sz="1400" b="0" i="0" dirty="0">
                <a:solidFill>
                  <a:srgbClr val="3A3A3A"/>
                </a:solidFill>
                <a:effectLst/>
                <a:latin typeface="Open Sans"/>
              </a:rPr>
              <a:t>object is 10 cm away from the sensor.</a:t>
            </a:r>
          </a:p>
          <a:p>
            <a:r>
              <a:rPr lang="en-US" sz="1400" b="0" i="0" dirty="0">
                <a:solidFill>
                  <a:srgbClr val="3A3A3A"/>
                </a:solidFill>
                <a:effectLst/>
                <a:latin typeface="Open Sans"/>
              </a:rPr>
              <a:t>sound wave will need to travel about 294 u seconds.</a:t>
            </a:r>
          </a:p>
          <a:p>
            <a:r>
              <a:rPr lang="en-US" sz="1400" b="0" i="0" dirty="0">
                <a:solidFill>
                  <a:srgbClr val="3A3A3A"/>
                </a:solidFill>
                <a:effectLst/>
                <a:latin typeface="Open Sans"/>
              </a:rPr>
              <a:t> to get the distance in cm we need to multiply the received travel time value from the echo pin by 0.034 and divide it by 2.</a:t>
            </a:r>
            <a:endParaRPr lang="en-US" sz="1700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B28F523B-3055-46C8-9D0D-5A57364A2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28" y="722462"/>
            <a:ext cx="10005822" cy="423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99745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Neue Haas Grotesk Text Pro</vt:lpstr>
      <vt:lpstr>Open Sans</vt:lpstr>
      <vt:lpstr>AccentBoxVTI</vt:lpstr>
      <vt:lpstr>TUTORIAL FOR ARDUINO UNO</vt:lpstr>
      <vt:lpstr>HOW PROJECT ABOUT?</vt:lpstr>
      <vt:lpstr>    DEVELOPMENT    WHEEL MEASUREMENT </vt:lpstr>
      <vt:lpstr>    DEVELOPMENT    ELECTRONIC MEASUREMENT  </vt:lpstr>
      <vt:lpstr>    DEVELOPMENT   ARDUINO DISTANCE MEASUREMENT  </vt:lpstr>
      <vt:lpstr>PROPOSED DESIGN</vt:lpstr>
      <vt:lpstr>ABOUT ULTRASONIC</vt:lpstr>
      <vt:lpstr>How to calculate?</vt:lpstr>
      <vt:lpstr>PowerPoint Presentation</vt:lpstr>
      <vt:lpstr>FLOWCHART PROGRAM</vt:lpstr>
      <vt:lpstr>TUTORIAL FOR ARDUINO UNO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FOR ARDUINO UNO</dc:title>
  <dc:creator>ATIQUL HAKIM</dc:creator>
  <cp:lastModifiedBy>ATIQUL HAKIM</cp:lastModifiedBy>
  <cp:revision>2</cp:revision>
  <dcterms:created xsi:type="dcterms:W3CDTF">2020-12-25T07:14:11Z</dcterms:created>
  <dcterms:modified xsi:type="dcterms:W3CDTF">2020-12-25T08:18:01Z</dcterms:modified>
</cp:coreProperties>
</file>