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8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35521-7D0F-4C4D-A492-D333569FF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r="129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982C5-07A7-4D76-A218-DB42F344C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MY" sz="4800"/>
              <a:t>TUTORIAL FOR ARDUINO UNO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9A4A-5693-4630-8172-0288E891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62" y="4785631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en-MY" sz="2000" dirty="0"/>
              <a:t>TITTLE: ARDUINO DISTANCE MEASUREMENT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23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ED1-6BBC-4BA9-959B-33A90B4E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21C9-8FD8-4E96-9FCB-0974559E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each sector, small requirements are essential for the development of major measures, including occurring new normal for today.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142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BB1F-48E7-47B0-9BC9-13D0564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320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DEVELOPMENT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WHEEL MEASUREMENT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849AD-00AE-4B3B-BCF0-E93ECE430EA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r="12857"/>
          <a:stretch/>
        </p:blipFill>
        <p:spPr bwMode="auto">
          <a:xfrm>
            <a:off x="6595847" y="625684"/>
            <a:ext cx="4834153" cy="545538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34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BB1F-48E7-47B0-9BC9-13D0564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3300" dirty="0"/>
              <a:t>DEVELOPMENT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ELECTRONIC MEASUREMENT</a:t>
            </a:r>
            <a:br>
              <a:rPr lang="en-US" sz="33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Content Placeholder 19" descr="2 Dalam 1 40M Pita Laser Mengukur Pengukur Yang Boleh Ditarik Balik Alat  Digital Elektronik Roulette Keluli Tahan Karat-Inframerah Laser Rangefinder  mengukur Alat Mengukur Jarak Tali Pinggang-Meter Raja Rangefinder | Lazada">
            <a:extLst>
              <a:ext uri="{FF2B5EF4-FFF2-40B4-BE49-F238E27FC236}">
                <a16:creationId xmlns:a16="http://schemas.microsoft.com/office/drawing/2014/main" id="{CCB9C1A5-1D0C-4D8B-8190-7E88E7AFE37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-1" b="-1"/>
          <a:stretch/>
        </p:blipFill>
        <p:spPr bwMode="auto">
          <a:xfrm>
            <a:off x="6234949" y="625683"/>
            <a:ext cx="5476022" cy="5455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4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BB1F-48E7-47B0-9BC9-13D0564C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3300" dirty="0"/>
              <a:t>DEVELOPMENT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ARDUINO DISTANCE MEASUREMENT</a:t>
            </a:r>
            <a:br>
              <a:rPr lang="en-US" sz="33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09411-ACF4-48B0-8F07-B8BE29544B94}"/>
              </a:ext>
            </a:extLst>
          </p:cNvPr>
          <p:cNvPicPr/>
          <p:nvPr/>
        </p:nvPicPr>
        <p:blipFill rotWithShape="1">
          <a:blip r:embed="rId2"/>
          <a:srcRect t="9030" r="5397" b="3951"/>
          <a:stretch/>
        </p:blipFill>
        <p:spPr>
          <a:xfrm>
            <a:off x="5576562" y="320000"/>
            <a:ext cx="6326112" cy="58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5B68-B791-48DE-B1B1-DDE478BB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MY" sz="2800"/>
              <a:t>ABOUT ULTRASONIC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9A6E37A-A9F1-40CF-B199-F6D171F5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Trig setting to HIGH STATE</a:t>
            </a:r>
          </a:p>
          <a:p>
            <a:r>
              <a:rPr lang="en-US" sz="1700" dirty="0"/>
              <a:t>send out an 8-cycle sonic burst will travel at the speed sound.</a:t>
            </a:r>
          </a:p>
          <a:p>
            <a:r>
              <a:rPr lang="en-US" sz="1700" dirty="0"/>
              <a:t>Received sound speed</a:t>
            </a:r>
          </a:p>
        </p:txBody>
      </p:sp>
      <p:pic>
        <p:nvPicPr>
          <p:cNvPr id="1026" name="Picture 2" descr="Ultrasonic Sensor Diagram">
            <a:extLst>
              <a:ext uri="{FF2B5EF4-FFF2-40B4-BE49-F238E27FC236}">
                <a16:creationId xmlns:a16="http://schemas.microsoft.com/office/drawing/2014/main" id="{5B2B7D17-48DE-44E2-99B6-B8874EC7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2084075"/>
            <a:ext cx="6922008" cy="27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0AB527-5E82-42AB-A637-5389233DCEB6}"/>
              </a:ext>
            </a:extLst>
          </p:cNvPr>
          <p:cNvCxnSpPr/>
          <p:nvPr/>
        </p:nvCxnSpPr>
        <p:spPr>
          <a:xfrm flipV="1">
            <a:off x="3590925" y="2736342"/>
            <a:ext cx="1447800" cy="1592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A05603-7ADD-40C3-AD22-17DA7916A925}"/>
              </a:ext>
            </a:extLst>
          </p:cNvPr>
          <p:cNvCxnSpPr/>
          <p:nvPr/>
        </p:nvCxnSpPr>
        <p:spPr>
          <a:xfrm>
            <a:off x="3590925" y="3630967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AEB10-E554-4D4C-B4D2-B89844AF3BB4}"/>
              </a:ext>
            </a:extLst>
          </p:cNvPr>
          <p:cNvCxnSpPr/>
          <p:nvPr/>
        </p:nvCxnSpPr>
        <p:spPr>
          <a:xfrm>
            <a:off x="3116062" y="4287915"/>
            <a:ext cx="1701561" cy="10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4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5828-7D64-4D19-B1F4-02446708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to calculate?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9C1FF701-5E00-4D41-AE94-031A0822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63E640F-6C8A-4082-98C0-34486DD0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A3A3A"/>
                </a:solidFill>
                <a:effectLst/>
                <a:latin typeface="Open Sans"/>
              </a:rPr>
              <a:t>object is 10 cm away from the sensor.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Open Sans"/>
              </a:rPr>
              <a:t>sound wave will need to travel about 294 u seconds.</a:t>
            </a:r>
          </a:p>
          <a:p>
            <a:r>
              <a:rPr lang="en-US" sz="1400" b="0" i="0" dirty="0">
                <a:solidFill>
                  <a:srgbClr val="3A3A3A"/>
                </a:solidFill>
                <a:effectLst/>
                <a:latin typeface="Open Sans"/>
              </a:rPr>
              <a:t> to get the distance in cm we need to multiply the received travel time value from the echo pin by 0.034 and divide it by 2.</a:t>
            </a:r>
            <a:endParaRPr lang="en-US" sz="17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28F523B-3055-46C8-9D0D-5A57364A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8" y="722462"/>
            <a:ext cx="10005822" cy="42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35521-7D0F-4C4D-A492-D333569FF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982C5-07A7-4D76-A218-DB42F344C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MY" sz="6600" dirty="0"/>
              <a:t>TUTORIAL FOR ARDUINO UNO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9A4A-5693-4630-8172-0288E891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MY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8859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Open Sans</vt:lpstr>
      <vt:lpstr>AccentBoxVTI</vt:lpstr>
      <vt:lpstr>TUTORIAL FOR ARDUINO UNO</vt:lpstr>
      <vt:lpstr>HOW PROJECT ABOUT?</vt:lpstr>
      <vt:lpstr>    DEVELOPMENT    WHEEL MEASUREMENT </vt:lpstr>
      <vt:lpstr>    DEVELOPMENT    ELECTRONIC MEASUREMENT  </vt:lpstr>
      <vt:lpstr>    DEVELOPMENT   ARDUINO DISTANCE MEASUREMENT  </vt:lpstr>
      <vt:lpstr>ABOUT ULTRASONIC</vt:lpstr>
      <vt:lpstr>How to calculate?</vt:lpstr>
      <vt:lpstr>PowerPoint Presentation</vt:lpstr>
      <vt:lpstr>TUTORIAL FOR ARDUINO UNO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FOR ARDUINO UNO</dc:title>
  <dc:creator>ATIQUL HAKIM</dc:creator>
  <cp:lastModifiedBy>ATIQUL HAKIM</cp:lastModifiedBy>
  <cp:revision>2</cp:revision>
  <dcterms:created xsi:type="dcterms:W3CDTF">2020-12-13T04:09:23Z</dcterms:created>
  <dcterms:modified xsi:type="dcterms:W3CDTF">2020-12-14T06:37:24Z</dcterms:modified>
</cp:coreProperties>
</file>