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9/6/2024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153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84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21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37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431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85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0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4637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133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88892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33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48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875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517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71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344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53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71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18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jp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9/6/2024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387217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rot="21420000">
            <a:off x="2656548" y="350147"/>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rot="21420000">
            <a:off x="1689150" y="2749996"/>
            <a:ext cx="8138727" cy="2657779"/>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TAMILKUMARAN A</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 </a:t>
            </a:r>
            <a:r>
              <a:rPr lang="en-IN" sz="2400" dirty="0">
                <a:latin typeface="Copperplate Gothic Bold" panose="020E0507020206020404" pitchFamily="34" charset="0"/>
                <a:ea typeface="Berlin Sans FB Demi" panose="02000000000000000000" pitchFamily="2" charset="0"/>
              </a:rPr>
              <a:t>312213039</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“B”</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1357296"/>
            <a:ext cx="10394707" cy="3311189"/>
          </a:xfrm>
          <a:prstGeom prst="rect">
            <a:avLst/>
          </a:prstGeom>
          <a:noFill/>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3600" b="1" dirty="0">
                <a:solidFill>
                  <a:srgbClr val="0F0F0F"/>
                </a:solidFill>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668608"/>
            <a:ext cx="6196648" cy="4249368"/>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1965903" y="1458260"/>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Main Event</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tamilkumaran729@gmail.com</cp:lastModifiedBy>
  <cp:revision>7</cp:revision>
  <dcterms:created xsi:type="dcterms:W3CDTF">2024-03-28T06:07:22Z</dcterms:created>
  <dcterms:modified xsi:type="dcterms:W3CDTF">2024-09-06T17:03:17Z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