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81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Ruzaecka-390 MCC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Программа для управления спутником Рузаевка-390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2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052736"/>
            <a:ext cx="2968320" cy="1024136"/>
          </a:xfrm>
        </p:spPr>
        <p:txBody>
          <a:bodyPr/>
          <a:lstStyle/>
          <a:p>
            <a:r>
              <a:rPr lang="ru-RU" dirty="0" smtClean="0"/>
              <a:t>О спутнике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" b="140"/>
          <a:stretch>
            <a:fillRect/>
          </a:stretch>
        </p:blipFill>
        <p:spPr>
          <a:xfrm>
            <a:off x="4427984" y="2348880"/>
            <a:ext cx="4038600" cy="33528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5536" y="2492896"/>
            <a:ext cx="3384376" cy="246544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Это проект разработанный командой из Мордовии.</a:t>
            </a:r>
          </a:p>
          <a:p>
            <a:pPr algn="ctr"/>
            <a:r>
              <a:rPr lang="ru-RU" dirty="0" smtClean="0"/>
              <a:t>В команду входят Студенты и школьники из объединения </a:t>
            </a:r>
            <a:r>
              <a:rPr lang="en-US" dirty="0" smtClean="0"/>
              <a:t>“</a:t>
            </a:r>
            <a:r>
              <a:rPr lang="en-US" dirty="0" err="1" smtClean="0"/>
              <a:t>InvaGlup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ru-RU" dirty="0" err="1" smtClean="0"/>
              <a:t>тимлидом</a:t>
            </a:r>
            <a:r>
              <a:rPr lang="ru-RU" dirty="0" smtClean="0"/>
              <a:t> является радиолюбитель Дмитрий Пашков.</a:t>
            </a:r>
          </a:p>
          <a:p>
            <a:pPr algn="ctr"/>
            <a:r>
              <a:rPr lang="ru-RU" dirty="0" smtClean="0"/>
              <a:t>Задачей спутника является сканирование зашумлённости радиоэфира.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8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980728"/>
            <a:ext cx="7315200" cy="1293592"/>
          </a:xfrm>
        </p:spPr>
        <p:txBody>
          <a:bodyPr/>
          <a:lstStyle/>
          <a:p>
            <a:r>
              <a:rPr lang="ru-RU" dirty="0" smtClean="0"/>
              <a:t>Для чего нужна программа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15616" y="2420888"/>
            <a:ext cx="7315200" cy="244827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Действительно, для чего же нужна программа управления, ведь команды можно засылать с помощью стороннего софта, а принимать данные так же можно просто читая данные из </a:t>
            </a:r>
            <a:r>
              <a:rPr lang="en-US" dirty="0" smtClean="0"/>
              <a:t>COM</a:t>
            </a:r>
            <a:r>
              <a:rPr lang="ru-RU" dirty="0" smtClean="0"/>
              <a:t>-порта.</a:t>
            </a:r>
          </a:p>
          <a:p>
            <a:r>
              <a:rPr lang="ru-RU" dirty="0" smtClean="0"/>
              <a:t>Ответ в том, что программа упрощает действия совершаемые для отслеживание состояния спутника, приёма данных с него и отправку команд.</a:t>
            </a:r>
          </a:p>
          <a:p>
            <a:r>
              <a:rPr lang="ru-RU" dirty="0" smtClean="0"/>
              <a:t>Ко всему прочему программа обеспечивает первичный </a:t>
            </a:r>
            <a:r>
              <a:rPr lang="ru-RU" dirty="0" err="1" smtClean="0"/>
              <a:t>парсинг</a:t>
            </a:r>
            <a:r>
              <a:rPr lang="ru-RU" dirty="0" smtClean="0"/>
              <a:t>, считанных с </a:t>
            </a:r>
            <a:r>
              <a:rPr lang="en-US" dirty="0" smtClean="0"/>
              <a:t>COM</a:t>
            </a:r>
            <a:r>
              <a:rPr lang="ru-RU" dirty="0" smtClean="0"/>
              <a:t>-порта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4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96952"/>
            <a:ext cx="8568952" cy="2160240"/>
          </a:xfrm>
        </p:spPr>
        <p:txBody>
          <a:bodyPr>
            <a:noAutofit/>
          </a:bodyPr>
          <a:lstStyle/>
          <a:p>
            <a:r>
              <a:rPr lang="ru-RU" sz="7200" dirty="0" smtClean="0"/>
              <a:t>Подробнее про устройство программы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4250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700808"/>
            <a:ext cx="3472376" cy="1224144"/>
          </a:xfrm>
        </p:spPr>
        <p:txBody>
          <a:bodyPr/>
          <a:lstStyle/>
          <a:p>
            <a:r>
              <a:rPr lang="ru-RU" dirty="0" smtClean="0"/>
              <a:t>Главное окно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528" y="3933056"/>
            <a:ext cx="3544384" cy="2376304"/>
          </a:xfrm>
        </p:spPr>
        <p:txBody>
          <a:bodyPr/>
          <a:lstStyle/>
          <a:p>
            <a:r>
              <a:rPr lang="ru-RU" dirty="0" smtClean="0"/>
              <a:t>В главном меню можно увидеть логотип спутника, 3 кнопки вызова диалоговых окон с дополнительным функционалом и окно отображения данных по времени.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idx="1"/>
          </p:nvPr>
        </p:nvSpPr>
        <p:spPr/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60848"/>
            <a:ext cx="500904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1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700808"/>
            <a:ext cx="3832416" cy="1008120"/>
          </a:xfrm>
        </p:spPr>
        <p:txBody>
          <a:bodyPr/>
          <a:lstStyle/>
          <a:p>
            <a:r>
              <a:rPr lang="ru-RU" dirty="0" smtClean="0"/>
              <a:t>Окно запроса данных с </a:t>
            </a:r>
            <a:r>
              <a:rPr lang="en-US" dirty="0" smtClean="0"/>
              <a:t>cd</a:t>
            </a:r>
            <a:r>
              <a:rPr lang="ru-RU" dirty="0" smtClean="0"/>
              <a:t> карты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512" y="3140968"/>
            <a:ext cx="3688400" cy="3168392"/>
          </a:xfrm>
        </p:spPr>
        <p:txBody>
          <a:bodyPr>
            <a:normAutofit/>
          </a:bodyPr>
          <a:lstStyle/>
          <a:p>
            <a:r>
              <a:rPr lang="ru-RU" dirty="0" smtClean="0"/>
              <a:t>По кнопке начать программа отправляет на спутник команду переключающую его в режим передачи данных.</a:t>
            </a:r>
          </a:p>
          <a:p>
            <a:r>
              <a:rPr lang="ru-RU" dirty="0" smtClean="0"/>
              <a:t>И с </a:t>
            </a:r>
            <a:r>
              <a:rPr lang="en-US" dirty="0" smtClean="0"/>
              <a:t>COM</a:t>
            </a:r>
            <a:r>
              <a:rPr lang="ru-RU" dirty="0" smtClean="0"/>
              <a:t>-порта компьютера считывает присланные данные</a:t>
            </a:r>
            <a:r>
              <a:rPr lang="ru-RU" dirty="0"/>
              <a:t> </a:t>
            </a:r>
            <a:r>
              <a:rPr lang="ru-RU" dirty="0" smtClean="0"/>
              <a:t>до тех пор, пока не прочёт заключающий заголовок, либо </a:t>
            </a:r>
            <a:r>
              <a:rPr lang="ru-RU" dirty="0" err="1" smtClean="0"/>
              <a:t>пользовательне</a:t>
            </a:r>
            <a:r>
              <a:rPr lang="ru-RU" dirty="0" smtClean="0"/>
              <a:t> нажмет кнопку </a:t>
            </a:r>
            <a:r>
              <a:rPr lang="en-US" dirty="0" smtClean="0"/>
              <a:t>“</a:t>
            </a:r>
            <a:r>
              <a:rPr lang="ru-RU" dirty="0" smtClean="0"/>
              <a:t>С</a:t>
            </a:r>
            <a:r>
              <a:rPr lang="en-US" dirty="0" smtClean="0"/>
              <a:t>”</a:t>
            </a:r>
            <a:r>
              <a:rPr lang="ru-RU" dirty="0" smtClean="0"/>
              <a:t>. После остановки программа в автоматическом режиме запишет все данные в базу данных. Так же по желанию пользователя можно записать данные в </a:t>
            </a:r>
            <a:r>
              <a:rPr lang="en-US" dirty="0" smtClean="0"/>
              <a:t>csv</a:t>
            </a:r>
            <a:r>
              <a:rPr lang="ru-RU" dirty="0" smtClean="0"/>
              <a:t> файл с </a:t>
            </a:r>
            <a:r>
              <a:rPr lang="ru-RU" dirty="0" err="1" smtClean="0"/>
              <a:t>кастомным</a:t>
            </a:r>
            <a:r>
              <a:rPr lang="ru-RU" dirty="0" smtClean="0"/>
              <a:t> разделителем.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60848"/>
            <a:ext cx="446449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7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980728"/>
            <a:ext cx="2953512" cy="1152136"/>
          </a:xfrm>
        </p:spPr>
        <p:txBody>
          <a:bodyPr/>
          <a:lstStyle/>
          <a:p>
            <a:r>
              <a:rPr lang="ru-RU" dirty="0" smtClean="0"/>
              <a:t>Окно контроля оборудования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7504" y="2808344"/>
            <a:ext cx="3240360" cy="3068928"/>
          </a:xfrm>
        </p:spPr>
        <p:txBody>
          <a:bodyPr/>
          <a:lstStyle/>
          <a:p>
            <a:r>
              <a:rPr lang="ru-RU" dirty="0" smtClean="0"/>
              <a:t>Окно контроля оборудования позволяет просматривать данные о техническом состоянии спутника, а также даёт возможность отправить на спутник команду на смену частоты.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060848"/>
            <a:ext cx="572412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3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2953512" cy="864104"/>
          </a:xfrm>
        </p:spPr>
        <p:txBody>
          <a:bodyPr/>
          <a:lstStyle/>
          <a:p>
            <a:r>
              <a:rPr lang="ru-RU" dirty="0" smtClean="0"/>
              <a:t>Настройки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1520" y="2348880"/>
            <a:ext cx="3600400" cy="2969504"/>
          </a:xfrm>
        </p:spPr>
        <p:txBody>
          <a:bodyPr/>
          <a:lstStyle/>
          <a:p>
            <a:r>
              <a:rPr lang="ru-RU" dirty="0" smtClean="0"/>
              <a:t>В настройках можно сменить логотип спутника, выбрать </a:t>
            </a:r>
            <a:r>
              <a:rPr lang="en-US" dirty="0" smtClean="0"/>
              <a:t>COM-</a:t>
            </a:r>
            <a:r>
              <a:rPr lang="ru-RU" dirty="0" smtClean="0"/>
              <a:t>порт компьютера, экспортировать и очистить базу данных.</a:t>
            </a:r>
          </a:p>
          <a:p>
            <a:r>
              <a:rPr lang="ru-RU" dirty="0" smtClean="0"/>
              <a:t>Реализована возможность сохранять </a:t>
            </a:r>
            <a:r>
              <a:rPr lang="ru-RU" dirty="0" err="1" smtClean="0"/>
              <a:t>пресеты</a:t>
            </a:r>
            <a:r>
              <a:rPr lang="ru-RU" dirty="0" smtClean="0"/>
              <a:t> настроек, а </a:t>
            </a:r>
            <a:r>
              <a:rPr lang="ru-RU" dirty="0" smtClean="0"/>
              <a:t>также восстанавливать настройки по умолчанию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32856"/>
            <a:ext cx="3998193" cy="362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6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60649"/>
            <a:ext cx="6552728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Использованные сторонние библиотеки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068960"/>
            <a:ext cx="8136904" cy="38164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PyQt5 – </a:t>
            </a:r>
            <a:r>
              <a:rPr lang="ru-RU" dirty="0" smtClean="0"/>
              <a:t>это библиотека для создания графического интерфейса.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PySerial</a:t>
            </a:r>
            <a:r>
              <a:rPr lang="en-US" dirty="0" smtClean="0"/>
              <a:t> – </a:t>
            </a:r>
            <a:r>
              <a:rPr lang="ru-RU" dirty="0" smtClean="0"/>
              <a:t>это библиотека для работы с </a:t>
            </a:r>
            <a:r>
              <a:rPr lang="en-US" dirty="0" smtClean="0"/>
              <a:t>COM-</a:t>
            </a:r>
            <a:r>
              <a:rPr lang="ru-RU" dirty="0" smtClean="0"/>
              <a:t>портами компьютера.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Keyboard – </a:t>
            </a:r>
            <a:r>
              <a:rPr lang="ru-RU" dirty="0" smtClean="0"/>
              <a:t>это библиотека для работы с клавиатурой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1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25</TotalTime>
  <Words>304</Words>
  <Application>Microsoft Office PowerPoint</Application>
  <PresentationFormat>Экран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Перспектива</vt:lpstr>
      <vt:lpstr>Ruzaecka-390 MCC</vt:lpstr>
      <vt:lpstr>О спутнике</vt:lpstr>
      <vt:lpstr>Для чего нужна программа</vt:lpstr>
      <vt:lpstr>Подробнее про устройство программы</vt:lpstr>
      <vt:lpstr>Главное окно </vt:lpstr>
      <vt:lpstr>Окно запроса данных с cd карты</vt:lpstr>
      <vt:lpstr>Окно контроля оборудования</vt:lpstr>
      <vt:lpstr>Настройки</vt:lpstr>
      <vt:lpstr>Использованные сторонние библиотеки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Ruzaecka-390 MCC</dc:title>
  <dc:creator>Арсений Барсток</dc:creator>
  <cp:lastModifiedBy>Арсений Барсток</cp:lastModifiedBy>
  <cp:revision>4</cp:revision>
  <dcterms:created xsi:type="dcterms:W3CDTF">2021-11-06T14:34:02Z</dcterms:created>
  <dcterms:modified xsi:type="dcterms:W3CDTF">2021-11-12T15:30:29Z</dcterms:modified>
</cp:coreProperties>
</file>