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4" r:id="rId2"/>
  </p:sldMasterIdLst>
  <p:sldIdLst>
    <p:sldId id="278" r:id="rId3"/>
    <p:sldId id="262" r:id="rId4"/>
    <p:sldId id="264" r:id="rId5"/>
    <p:sldId id="265" r:id="rId6"/>
    <p:sldId id="266" r:id="rId7"/>
    <p:sldId id="269" r:id="rId8"/>
    <p:sldId id="267" r:id="rId9"/>
    <p:sldId id="268" r:id="rId10"/>
    <p:sldId id="276" r:id="rId11"/>
    <p:sldId id="277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B72C4-F06B-EE08-945F-F5AE6CB22D8D}" v="500" dt="2021-08-28T17:13:42.494"/>
    <p1510:client id="{09737F64-424E-1BFF-3DD9-673F678E56E0}" v="4" dt="2021-08-31T07:29:58.297"/>
    <p1510:client id="{0A5201BE-DB2D-FDA0-8164-8F51EEBB20C4}" v="135" dt="2021-08-28T14:35:52.613"/>
    <p1510:client id="{60E3E333-89D0-3A7C-F829-C8F221BB58E1}" v="24" dt="2021-08-26T03:49:28.646"/>
    <p1510:client id="{6BA4F092-474E-12CD-FC92-C29FB81F8364}" v="37" dt="2021-08-28T16:24:53.683"/>
    <p1510:client id="{807A1BF7-EF03-DA53-25E2-1FFF1A8D59C5}" v="420" dt="2021-08-25T18:24:21.018"/>
    <p1510:client id="{934BB1AE-F251-93C0-6E6C-C7504035C2DF}" v="486" dt="2021-08-26T12:06:53.528"/>
    <p1510:client id="{B3B6E911-1095-8EE7-15C4-18D3A9F228F4}" v="23" dt="2021-08-26T12:42:38.866"/>
    <p1510:client id="{B721AF08-001C-02D5-D4E3-7CC09C270CCD}" v="9" dt="2021-08-28T14:38:08.213"/>
    <p1510:client id="{BC3EB3AA-23AB-85B6-720A-2D5839707BCE}" v="336" dt="2021-08-28T16:10:58.259"/>
    <p1510:client id="{C9EE1B78-56ED-F35A-307F-989BFD24F090}" v="1" dt="2021-08-29T08:58:19.356"/>
    <p1510:client id="{CCE7938C-994F-422B-914E-F640397064D9}" v="224" dt="2021-08-25T16:28:33.290"/>
    <p1510:client id="{E12B2CC7-F663-BF03-AD19-303A7FB97AED}" v="264" dt="2021-08-31T16:04:27.691"/>
    <p1510:client id="{EC5AAA75-97E7-CEA8-7113-3863E0CF8989}" v="8" dt="2021-08-29T17:18:57.3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041BA94-CFCE-4938-B330-BFF43C38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57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D35A-504E-4CC7-8849-573C729FA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3CE2D-B3E7-4DFE-9B90-04D78FB03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E5273-B025-4656-866F-9334D7C5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5B282F-BEB5-4105-BD80-2545D902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21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E614-69A2-422B-98D8-72BE7852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4CC5-394D-496A-8C37-97576518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4BA71-5FE3-432E-BF12-2D2784651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5FB58-E8FC-4F0D-9758-BF087AE3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1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7278-1FD8-415C-AE1D-45F3021B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12B3E8-7C2C-40FD-BD3D-84658280B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792C1-1478-447A-92F4-1D4FA477D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72DB45-B534-49F2-9982-1C550BFE97E3}"/>
              </a:ext>
            </a:extLst>
          </p:cNvPr>
          <p:cNvSpPr txBox="1">
            <a:spLocks/>
          </p:cNvSpPr>
          <p:nvPr userDrawn="1"/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>
                <a:solidFill>
                  <a:srgbClr val="5B9BD5">
                    <a:lumMod val="75000"/>
                  </a:srgbClr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729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9C9B2-008E-4048-9FE2-AB3E28E45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C9CE-F677-4A68-B9CA-B401A4E9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FCF35C-83F6-4F0B-9F40-A5280990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01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7CEF-61EF-4CD0-8527-A825A9BE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54" y="1372864"/>
            <a:ext cx="10515600" cy="4351338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90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041BA94-CFCE-4938-B330-BFF43C38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351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3617-BFF5-46E2-B3DD-2F203030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D1006-0AAF-43C0-932D-A7EA8AF04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523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9ED3-B10A-4011-AF67-6ACD5DA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9968"/>
            <a:ext cx="10941728" cy="7623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78DDC46-9B3D-46C2-ADCE-19B2C6DC5A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977" y="1847848"/>
            <a:ext cx="18288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1BF323E5-6151-4669-ABC7-7C78D88ABD5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74364" y="1847848"/>
            <a:ext cx="18288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E3D2213A-128A-4330-A0BB-AFA2CB01F0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45138" y="1847848"/>
            <a:ext cx="18288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C1D6DFBD-21FE-44CA-8F1E-11FCBB643B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30525" y="1847848"/>
            <a:ext cx="1828800" cy="1828800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A1762A90-19B1-48E7-B8E9-6AB92F3F41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59751" y="1853580"/>
            <a:ext cx="1828800" cy="1828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Page_MT_Title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1C6D3-C641-4214-965C-FC6D77B454E3}"/>
              </a:ext>
            </a:extLst>
          </p:cNvPr>
          <p:cNvSpPr txBox="1"/>
          <p:nvPr userDrawn="1"/>
        </p:nvSpPr>
        <p:spPr>
          <a:xfrm>
            <a:off x="1482114" y="2853889"/>
            <a:ext cx="1758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D153A-85D4-4F26-A281-65D45DABC568}"/>
              </a:ext>
            </a:extLst>
          </p:cNvPr>
          <p:cNvSpPr txBox="1"/>
          <p:nvPr userDrawn="1"/>
        </p:nvSpPr>
        <p:spPr>
          <a:xfrm>
            <a:off x="746377" y="2222948"/>
            <a:ext cx="4004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MOURI Tech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6954000-20E3-482A-B4B0-5D22939CF736}"/>
              </a:ext>
            </a:extLst>
          </p:cNvPr>
          <p:cNvSpPr/>
          <p:nvPr userDrawn="1"/>
        </p:nvSpPr>
        <p:spPr>
          <a:xfrm>
            <a:off x="3071232" y="3550798"/>
            <a:ext cx="6621408" cy="3307202"/>
          </a:xfrm>
          <a:prstGeom prst="triangle">
            <a:avLst>
              <a:gd name="adj" fmla="val 49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CE37A-ECF5-410C-B6BD-6E2EDFADC040}"/>
              </a:ext>
            </a:extLst>
          </p:cNvPr>
          <p:cNvSpPr txBox="1"/>
          <p:nvPr userDrawn="1"/>
        </p:nvSpPr>
        <p:spPr>
          <a:xfrm>
            <a:off x="3520440" y="6455664"/>
            <a:ext cx="672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00206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USA   |   CANADA   |   UK   |   GERMANY   |   INDIA   |   UAE   |   S. AFRICA    |    AUSTRALIA </a:t>
            </a:r>
          </a:p>
        </p:txBody>
      </p:sp>
      <p:pic>
        <p:nvPicPr>
          <p:cNvPr id="18" name="Picture Placeholder 5" descr="A picture containing person, indoor, clothing, man&#10;&#10;Description automatically generated">
            <a:extLst>
              <a:ext uri="{FF2B5EF4-FFF2-40B4-BE49-F238E27FC236}">
                <a16:creationId xmlns:a16="http://schemas.microsoft.com/office/drawing/2014/main" id="{ED3484C4-B905-40F1-B8FD-A42F11B5F7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r="19318"/>
          <a:stretch>
            <a:fillRect/>
          </a:stretch>
        </p:blipFill>
        <p:spPr>
          <a:xfrm rot="18943378">
            <a:off x="6761868" y="2767859"/>
            <a:ext cx="1361164" cy="1361164"/>
          </a:xfrm>
          <a:prstGeom prst="rect">
            <a:avLst/>
          </a:prstGeom>
        </p:spPr>
      </p:pic>
      <p:pic>
        <p:nvPicPr>
          <p:cNvPr id="19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0618D849-162F-46EC-8EFA-B9384C8FAB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129" t="-77120" r="-91398" b="-51912"/>
          <a:stretch/>
        </p:blipFill>
        <p:spPr>
          <a:xfrm>
            <a:off x="3136262" y="3448441"/>
            <a:ext cx="6614400" cy="330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44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_Subject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4984479-1823-4BDB-AAA8-6F7D67888FD9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5188815" y="1"/>
            <a:ext cx="6613725" cy="33068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0 h 5000"/>
              <a:gd name="connsiteX1" fmla="*/ 10000 w 10000"/>
              <a:gd name="connsiteY1" fmla="*/ 0 h 5000"/>
              <a:gd name="connsiteX2" fmla="*/ 5000 w 10000"/>
              <a:gd name="connsiteY2" fmla="*/ 5000 h 5000"/>
              <a:gd name="connsiteX3" fmla="*/ 0 w 10000"/>
              <a:gd name="connsiteY3" fmla="*/ 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0"/>
                </a:moveTo>
                <a:lnTo>
                  <a:pt x="10000" y="0"/>
                </a:lnTo>
                <a:lnTo>
                  <a:pt x="5000" y="5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BD2EEFA-8252-4979-8B48-D13EEB8A4E19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3039545" y="3550800"/>
            <a:ext cx="6614400" cy="330720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5000"/>
              <a:gd name="connsiteX1" fmla="*/ 5000 w 10000"/>
              <a:gd name="connsiteY1" fmla="*/ 0 h 5000"/>
              <a:gd name="connsiteX2" fmla="*/ 10000 w 10000"/>
              <a:gd name="connsiteY2" fmla="*/ 5000 h 5000"/>
              <a:gd name="connsiteX3" fmla="*/ 0 w 10000"/>
              <a:gd name="connsiteY3" fmla="*/ 5000 h 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5000">
                <a:moveTo>
                  <a:pt x="0" y="5000"/>
                </a:moveTo>
                <a:lnTo>
                  <a:pt x="5000" y="0"/>
                </a:lnTo>
                <a:lnTo>
                  <a:pt x="10000" y="5000"/>
                </a:lnTo>
                <a:lnTo>
                  <a:pt x="0" y="5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n-US"/>
              <a:t> </a:t>
            </a:r>
            <a:endParaRPr lang="en-GB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4A49F27C-7E3B-4D20-B431-E1FC318DDF6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gray">
          <a:xfrm>
            <a:off x="6461380" y="2468831"/>
            <a:ext cx="1920000" cy="1920000"/>
          </a:xfrm>
          <a:prstGeom prst="flowChartDecision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defRPr sz="1867"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0" name="Round Diagonal Corner Rectangle 4">
            <a:extLst>
              <a:ext uri="{FF2B5EF4-FFF2-40B4-BE49-F238E27FC236}">
                <a16:creationId xmlns:a16="http://schemas.microsoft.com/office/drawing/2014/main" id="{16DC8360-D4F7-405A-BF06-04DDCFD5DEFE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defTabSz="1219170">
              <a:defRPr/>
            </a:pPr>
            <a:r>
              <a:rPr lang="en-GB" sz="800" b="1">
                <a:solidFill>
                  <a:prstClr val="black"/>
                </a:solidFill>
                <a:cs typeface="Arial" panose="020B0604020202020204" pitchFamily="34" charset="0"/>
              </a:rPr>
              <a:t>Image placeholders</a:t>
            </a:r>
          </a:p>
          <a:p>
            <a:pPr marL="0" lvl="1" defTabSz="1219170"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Click on the ‘picture placeholder icon’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Navigate to the file and insert</a:t>
            </a:r>
          </a:p>
          <a:p>
            <a:pPr defTabSz="1219170">
              <a:buFont typeface="Arial" panose="020B0604020202020204" pitchFamily="34" charset="0"/>
              <a:buNone/>
              <a:defRPr/>
            </a:pPr>
            <a:r>
              <a:rPr lang="en-US" sz="800" b="1">
                <a:solidFill>
                  <a:prstClr val="black"/>
                </a:solidFill>
                <a:cs typeface="Arial" panose="020B0604020202020204" pitchFamily="34" charset="0"/>
              </a:rPr>
              <a:t>U</a:t>
            </a:r>
            <a:r>
              <a:rPr lang="en-GB" sz="800" b="1">
                <a:solidFill>
                  <a:prstClr val="black"/>
                </a:solidFill>
                <a:cs typeface="Arial" panose="020B0604020202020204" pitchFamily="34" charset="0"/>
              </a:rPr>
              <a:t>pdating image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prstClr val="black"/>
                </a:solidFill>
                <a:cs typeface="Arial" panose="020B0604020202020204" pitchFamily="34" charset="0"/>
              </a:rPr>
              <a:t>Click on the image you wish to change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prstClr val="black"/>
                </a:solidFill>
                <a:cs typeface="Arial" panose="020B0604020202020204" pitchFamily="34" charset="0"/>
              </a:rPr>
              <a:t>Delete the image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prstClr val="black"/>
                </a:solidFill>
                <a:cs typeface="Arial" panose="020B0604020202020204" pitchFamily="34" charset="0"/>
              </a:rPr>
              <a:t>Follow the steps as above to insert an image</a:t>
            </a:r>
          </a:p>
          <a:p>
            <a:pPr defTabSz="1219170">
              <a:defRPr/>
            </a:pPr>
            <a:r>
              <a:rPr lang="en-GB" sz="800" b="1">
                <a:solidFill>
                  <a:prstClr val="black"/>
                </a:solidFill>
                <a:cs typeface="Arial" panose="020B0604020202020204" pitchFamily="34" charset="0"/>
              </a:rPr>
              <a:t>Cropping image</a:t>
            </a:r>
          </a:p>
          <a:p>
            <a:pPr marL="0" lvl="1" defTabSz="1219170"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Select the image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Go to ‘Format’ tab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Select ‘Crop’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1219170">
              <a:defRPr/>
            </a:pPr>
            <a:r>
              <a:rPr lang="en-GB" sz="800" b="1">
                <a:solidFill>
                  <a:prstClr val="black"/>
                </a:solidFill>
                <a:cs typeface="Arial" panose="020B0604020202020204" pitchFamily="34" charset="0"/>
              </a:rPr>
              <a:t>Resizing image</a:t>
            </a:r>
          </a:p>
          <a:p>
            <a:pPr marL="0" lvl="1" defTabSz="1219170"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Right-click on the page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4D05A-E35A-4B83-BE73-13C53A3B9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265" y="1443168"/>
            <a:ext cx="4527550" cy="1698625"/>
          </a:xfr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817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2C8DA23-E484-4D16-8C50-77D951B51D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9376" y="3244878"/>
            <a:ext cx="5875160" cy="245183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4800" b="1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spcAft>
                <a:spcPts val="0"/>
              </a:spcAft>
              <a:defRPr lang="en-GB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2pPr>
          </a:lstStyle>
          <a:p>
            <a:pPr lvl="0"/>
            <a:r>
              <a:rPr lang="en-US"/>
              <a:t>Title</a:t>
            </a:r>
          </a:p>
          <a:p>
            <a:pPr lvl="1"/>
            <a:r>
              <a:rPr lang="en-US"/>
              <a:t>Sub heading</a:t>
            </a:r>
            <a:endParaRPr lang="en-GB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72A00B0-5109-4795-B6DD-671C71DA144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defTabSz="1219170">
              <a:defRPr/>
            </a:pPr>
            <a:r>
              <a:rPr lang="en-GB" sz="800" b="1">
                <a:solidFill>
                  <a:prstClr val="black"/>
                </a:solidFill>
                <a:cs typeface="Arial" panose="020B0604020202020204" pitchFamily="34" charset="0"/>
              </a:rPr>
              <a:t>Image placeholders</a:t>
            </a:r>
          </a:p>
          <a:p>
            <a:pPr marL="0" lvl="1" defTabSz="1219170"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Click on the ‘picture placeholder icon’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Navigate to the file and insert</a:t>
            </a:r>
          </a:p>
          <a:p>
            <a:pPr defTabSz="1219170">
              <a:buFont typeface="Arial" panose="020B0604020202020204" pitchFamily="34" charset="0"/>
              <a:buNone/>
              <a:defRPr/>
            </a:pPr>
            <a:r>
              <a:rPr lang="en-US" sz="800" b="1">
                <a:solidFill>
                  <a:prstClr val="black"/>
                </a:solidFill>
                <a:cs typeface="Arial" panose="020B0604020202020204" pitchFamily="34" charset="0"/>
              </a:rPr>
              <a:t>U</a:t>
            </a:r>
            <a:r>
              <a:rPr lang="en-GB" sz="800" b="1">
                <a:solidFill>
                  <a:prstClr val="black"/>
                </a:solidFill>
                <a:cs typeface="Arial" panose="020B0604020202020204" pitchFamily="34" charset="0"/>
              </a:rPr>
              <a:t>pdating image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prstClr val="black"/>
                </a:solidFill>
                <a:cs typeface="Arial" panose="020B0604020202020204" pitchFamily="34" charset="0"/>
              </a:rPr>
              <a:t>Click on the image you wish to change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prstClr val="black"/>
                </a:solidFill>
                <a:cs typeface="Arial" panose="020B0604020202020204" pitchFamily="34" charset="0"/>
              </a:rPr>
              <a:t>Delete the image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prstClr val="black"/>
                </a:solidFill>
                <a:cs typeface="Arial" panose="020B0604020202020204" pitchFamily="34" charset="0"/>
              </a:rPr>
              <a:t>Follow the steps as above to insert an image</a:t>
            </a:r>
          </a:p>
          <a:p>
            <a:pPr defTabSz="1219170">
              <a:defRPr/>
            </a:pPr>
            <a:r>
              <a:rPr lang="en-GB" sz="800" b="1">
                <a:solidFill>
                  <a:prstClr val="black"/>
                </a:solidFill>
                <a:cs typeface="Arial" panose="020B0604020202020204" pitchFamily="34" charset="0"/>
              </a:rPr>
              <a:t>Cropping image</a:t>
            </a:r>
          </a:p>
          <a:p>
            <a:pPr marL="0" lvl="1" defTabSz="1219170"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Select the image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Go to ‘Format’ tab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Select ‘Crop’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1219170">
              <a:defRPr/>
            </a:pPr>
            <a:r>
              <a:rPr lang="en-GB" sz="800" b="1">
                <a:solidFill>
                  <a:prstClr val="black"/>
                </a:solidFill>
                <a:cs typeface="Arial" panose="020B0604020202020204" pitchFamily="34" charset="0"/>
              </a:rPr>
              <a:t>Resizing image</a:t>
            </a:r>
          </a:p>
          <a:p>
            <a:pPr marL="0" lvl="1" defTabSz="1219170"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Right-click on the page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42A00E48-5D27-4A3C-8BB2-A39822868FBC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2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1B8D91-3113-4251-BBA5-C25AE54B04E5}"/>
              </a:ext>
            </a:extLst>
          </p:cNvPr>
          <p:cNvSpPr/>
          <p:nvPr userDrawn="1"/>
        </p:nvSpPr>
        <p:spPr>
          <a:xfrm>
            <a:off x="12275234" y="1"/>
            <a:ext cx="2707513" cy="28218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wrap="square" lIns="56184" tIns="56184" rIns="56184" bIns="56184" rtlCol="0" anchor="t" anchorCtr="0">
            <a:spAutoFit/>
          </a:bodyPr>
          <a:lstStyle/>
          <a:p>
            <a:pPr defTabSz="1219170">
              <a:defRPr/>
            </a:pPr>
            <a:r>
              <a:rPr lang="en-GB" sz="800" b="1">
                <a:solidFill>
                  <a:prstClr val="black"/>
                </a:solidFill>
                <a:cs typeface="Arial" panose="020B0604020202020204" pitchFamily="34" charset="0"/>
              </a:rPr>
              <a:t>Image placeholders</a:t>
            </a:r>
          </a:p>
          <a:p>
            <a:pPr marL="0" lvl="1" defTabSz="1219170"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This layout is set with a picture placeholder for photography. To insert an image: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Click on the ‘picture placeholder icon’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Navigate to the file and insert</a:t>
            </a:r>
          </a:p>
          <a:p>
            <a:pPr defTabSz="1219170">
              <a:buFont typeface="Arial" panose="020B0604020202020204" pitchFamily="34" charset="0"/>
              <a:buNone/>
              <a:defRPr/>
            </a:pPr>
            <a:r>
              <a:rPr lang="en-US" sz="800" b="1">
                <a:solidFill>
                  <a:prstClr val="black"/>
                </a:solidFill>
                <a:cs typeface="Arial" panose="020B0604020202020204" pitchFamily="34" charset="0"/>
              </a:rPr>
              <a:t>U</a:t>
            </a:r>
            <a:r>
              <a:rPr lang="en-GB" sz="800" b="1">
                <a:solidFill>
                  <a:prstClr val="black"/>
                </a:solidFill>
                <a:cs typeface="Arial" panose="020B0604020202020204" pitchFamily="34" charset="0"/>
              </a:rPr>
              <a:t>pdating image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prstClr val="black"/>
                </a:solidFill>
                <a:cs typeface="Arial" panose="020B0604020202020204" pitchFamily="34" charset="0"/>
              </a:rPr>
              <a:t>Click on the image you wish to change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prstClr val="black"/>
                </a:solidFill>
                <a:cs typeface="Arial" panose="020B0604020202020204" pitchFamily="34" charset="0"/>
              </a:rPr>
              <a:t>Delete the image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800">
                <a:solidFill>
                  <a:prstClr val="black"/>
                </a:solidFill>
                <a:cs typeface="Arial" panose="020B0604020202020204" pitchFamily="34" charset="0"/>
              </a:rPr>
              <a:t>Follow the steps as above to insert an image</a:t>
            </a:r>
          </a:p>
          <a:p>
            <a:pPr defTabSz="1219170">
              <a:defRPr/>
            </a:pPr>
            <a:r>
              <a:rPr lang="en-GB" sz="800" b="1">
                <a:solidFill>
                  <a:prstClr val="black"/>
                </a:solidFill>
                <a:cs typeface="Arial" panose="020B0604020202020204" pitchFamily="34" charset="0"/>
              </a:rPr>
              <a:t>Cropping image</a:t>
            </a:r>
          </a:p>
          <a:p>
            <a:pPr marL="0" lvl="1" defTabSz="1219170"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When the image is inserted it may not automatically show the part of the image you want. To change what is shown: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Select the image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Go to ‘Format’ tab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Select ‘Crop’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You can now move the image within the placeholder.</a:t>
            </a:r>
          </a:p>
          <a:p>
            <a:pPr defTabSz="1219170">
              <a:defRPr/>
            </a:pPr>
            <a:r>
              <a:rPr lang="en-GB" sz="800" b="1">
                <a:solidFill>
                  <a:prstClr val="black"/>
                </a:solidFill>
                <a:cs typeface="Arial" panose="020B0604020202020204" pitchFamily="34" charset="0"/>
              </a:rPr>
              <a:t>Resizing image</a:t>
            </a:r>
          </a:p>
          <a:p>
            <a:pPr marL="0" lvl="1" defTabSz="1219170"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If the shape of the image resizes too small or big, you can reset the placeholder by: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Right-click on the page</a:t>
            </a:r>
          </a:p>
          <a:p>
            <a:pPr marL="120648" lvl="2" indent="-120648" defTabSz="1219170"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GB" sz="800">
                <a:solidFill>
                  <a:prstClr val="black"/>
                </a:solidFill>
                <a:cs typeface="Arial" panose="020B0604020202020204" pitchFamily="34" charset="0"/>
              </a:rPr>
              <a:t>Select ‘reset slide’ (note: Using this action will reset all of the manual formatting on the page)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8C52D-FE52-4612-94F8-A19BC2416499}"/>
              </a:ext>
            </a:extLst>
          </p:cNvPr>
          <p:cNvSpPr txBox="1"/>
          <p:nvPr userDrawn="1"/>
        </p:nvSpPr>
        <p:spPr>
          <a:xfrm>
            <a:off x="1855295" y="6596390"/>
            <a:ext cx="3780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www.mouritech.com | </a:t>
            </a:r>
            <a:r>
              <a:rPr lang="en-US" sz="100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info@mouritech.com 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4D1CAC3-6326-4129-99D2-FB679770CAF7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4132615" y="-12668"/>
            <a:ext cx="8074880" cy="6877307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2078 w 10000"/>
              <a:gd name="connsiteY1" fmla="*/ 2934 h 10000"/>
              <a:gd name="connsiteX2" fmla="*/ 5000 w 10000"/>
              <a:gd name="connsiteY2" fmla="*/ 0 h 10000"/>
              <a:gd name="connsiteX3" fmla="*/ 10000 w 10000"/>
              <a:gd name="connsiteY3" fmla="*/ 5000 h 10000"/>
              <a:gd name="connsiteX4" fmla="*/ 5000 w 10000"/>
              <a:gd name="connsiteY4" fmla="*/ 10000 h 10000"/>
              <a:gd name="connsiteX5" fmla="*/ 0 w 10000"/>
              <a:gd name="connsiteY5" fmla="*/ 5000 h 10000"/>
              <a:gd name="connsiteX0" fmla="*/ 0 w 10000"/>
              <a:gd name="connsiteY0" fmla="*/ 2066 h 7066"/>
              <a:gd name="connsiteX1" fmla="*/ 2078 w 10000"/>
              <a:gd name="connsiteY1" fmla="*/ 0 h 7066"/>
              <a:gd name="connsiteX2" fmla="*/ 6120 w 10000"/>
              <a:gd name="connsiteY2" fmla="*/ 38 h 7066"/>
              <a:gd name="connsiteX3" fmla="*/ 10000 w 10000"/>
              <a:gd name="connsiteY3" fmla="*/ 2066 h 7066"/>
              <a:gd name="connsiteX4" fmla="*/ 5000 w 10000"/>
              <a:gd name="connsiteY4" fmla="*/ 7066 h 7066"/>
              <a:gd name="connsiteX5" fmla="*/ 0 w 10000"/>
              <a:gd name="connsiteY5" fmla="*/ 2066 h 7066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0 w 10000"/>
              <a:gd name="connsiteY5" fmla="*/ 2924 h 10000"/>
              <a:gd name="connsiteX0" fmla="*/ 0 w 10000"/>
              <a:gd name="connsiteY0" fmla="*/ 2924 h 10000"/>
              <a:gd name="connsiteX1" fmla="*/ 2078 w 10000"/>
              <a:gd name="connsiteY1" fmla="*/ 0 h 10000"/>
              <a:gd name="connsiteX2" fmla="*/ 6493 w 10000"/>
              <a:gd name="connsiteY2" fmla="*/ 10 h 10000"/>
              <a:gd name="connsiteX3" fmla="*/ 10000 w 10000"/>
              <a:gd name="connsiteY3" fmla="*/ 2924 h 10000"/>
              <a:gd name="connsiteX4" fmla="*/ 5000 w 10000"/>
              <a:gd name="connsiteY4" fmla="*/ 10000 h 10000"/>
              <a:gd name="connsiteX5" fmla="*/ 3431 w 10000"/>
              <a:gd name="connsiteY5" fmla="*/ 7773 h 10000"/>
              <a:gd name="connsiteX6" fmla="*/ 0 w 10000"/>
              <a:gd name="connsiteY6" fmla="*/ 2924 h 10000"/>
              <a:gd name="connsiteX0" fmla="*/ 0 w 10000"/>
              <a:gd name="connsiteY0" fmla="*/ 2924 h 7773"/>
              <a:gd name="connsiteX1" fmla="*/ 2078 w 10000"/>
              <a:gd name="connsiteY1" fmla="*/ 0 h 7773"/>
              <a:gd name="connsiteX2" fmla="*/ 6493 w 10000"/>
              <a:gd name="connsiteY2" fmla="*/ 10 h 7773"/>
              <a:gd name="connsiteX3" fmla="*/ 10000 w 10000"/>
              <a:gd name="connsiteY3" fmla="*/ 2924 h 7773"/>
              <a:gd name="connsiteX4" fmla="*/ 5731 w 10000"/>
              <a:gd name="connsiteY4" fmla="*/ 7710 h 7773"/>
              <a:gd name="connsiteX5" fmla="*/ 3431 w 10000"/>
              <a:gd name="connsiteY5" fmla="*/ 7773 h 7773"/>
              <a:gd name="connsiteX6" fmla="*/ 0 w 10000"/>
              <a:gd name="connsiteY6" fmla="*/ 2924 h 7773"/>
              <a:gd name="connsiteX0" fmla="*/ 0 w 10000"/>
              <a:gd name="connsiteY0" fmla="*/ 3762 h 10004"/>
              <a:gd name="connsiteX1" fmla="*/ 2078 w 10000"/>
              <a:gd name="connsiteY1" fmla="*/ 0 h 10004"/>
              <a:gd name="connsiteX2" fmla="*/ 6493 w 10000"/>
              <a:gd name="connsiteY2" fmla="*/ 13 h 10004"/>
              <a:gd name="connsiteX3" fmla="*/ 10000 w 10000"/>
              <a:gd name="connsiteY3" fmla="*/ 3762 h 10004"/>
              <a:gd name="connsiteX4" fmla="*/ 6509 w 10000"/>
              <a:gd name="connsiteY4" fmla="*/ 10004 h 10004"/>
              <a:gd name="connsiteX5" fmla="*/ 3431 w 10000"/>
              <a:gd name="connsiteY5" fmla="*/ 10000 h 10004"/>
              <a:gd name="connsiteX6" fmla="*/ 0 w 10000"/>
              <a:gd name="connsiteY6" fmla="*/ 3762 h 10004"/>
              <a:gd name="connsiteX0" fmla="*/ 0 w 6509"/>
              <a:gd name="connsiteY0" fmla="*/ 3762 h 10004"/>
              <a:gd name="connsiteX1" fmla="*/ 2078 w 6509"/>
              <a:gd name="connsiteY1" fmla="*/ 0 h 10004"/>
              <a:gd name="connsiteX2" fmla="*/ 6493 w 6509"/>
              <a:gd name="connsiteY2" fmla="*/ 13 h 10004"/>
              <a:gd name="connsiteX3" fmla="*/ 6509 w 6509"/>
              <a:gd name="connsiteY3" fmla="*/ 10004 h 10004"/>
              <a:gd name="connsiteX4" fmla="*/ 3431 w 6509"/>
              <a:gd name="connsiteY4" fmla="*/ 10000 h 10004"/>
              <a:gd name="connsiteX5" fmla="*/ 0 w 6509"/>
              <a:gd name="connsiteY5" fmla="*/ 3762 h 10004"/>
              <a:gd name="connsiteX0" fmla="*/ 0 w 10000"/>
              <a:gd name="connsiteY0" fmla="*/ 3762 h 10002"/>
              <a:gd name="connsiteX1" fmla="*/ 3193 w 10000"/>
              <a:gd name="connsiteY1" fmla="*/ 2 h 10002"/>
              <a:gd name="connsiteX2" fmla="*/ 9975 w 10000"/>
              <a:gd name="connsiteY2" fmla="*/ 0 h 10002"/>
              <a:gd name="connsiteX3" fmla="*/ 10000 w 10000"/>
              <a:gd name="connsiteY3" fmla="*/ 10002 h 10002"/>
              <a:gd name="connsiteX4" fmla="*/ 5271 w 10000"/>
              <a:gd name="connsiteY4" fmla="*/ 9998 h 10002"/>
              <a:gd name="connsiteX5" fmla="*/ 0 w 10000"/>
              <a:gd name="connsiteY5" fmla="*/ 3762 h 10002"/>
              <a:gd name="connsiteX0" fmla="*/ 0 w 9987"/>
              <a:gd name="connsiteY0" fmla="*/ 3762 h 10047"/>
              <a:gd name="connsiteX1" fmla="*/ 3193 w 9987"/>
              <a:gd name="connsiteY1" fmla="*/ 2 h 10047"/>
              <a:gd name="connsiteX2" fmla="*/ 9975 w 9987"/>
              <a:gd name="connsiteY2" fmla="*/ 0 h 10047"/>
              <a:gd name="connsiteX3" fmla="*/ 9987 w 9987"/>
              <a:gd name="connsiteY3" fmla="*/ 10047 h 10047"/>
              <a:gd name="connsiteX4" fmla="*/ 5271 w 9987"/>
              <a:gd name="connsiteY4" fmla="*/ 9998 h 10047"/>
              <a:gd name="connsiteX5" fmla="*/ 0 w 9987"/>
              <a:gd name="connsiteY5" fmla="*/ 3762 h 10047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66 h 10000"/>
              <a:gd name="connsiteX5" fmla="*/ 0 w 10000"/>
              <a:gd name="connsiteY5" fmla="*/ 3744 h 10000"/>
              <a:gd name="connsiteX0" fmla="*/ 0 w 10000"/>
              <a:gd name="connsiteY0" fmla="*/ 3744 h 10000"/>
              <a:gd name="connsiteX1" fmla="*/ 3197 w 10000"/>
              <a:gd name="connsiteY1" fmla="*/ 2 h 10000"/>
              <a:gd name="connsiteX2" fmla="*/ 9988 w 10000"/>
              <a:gd name="connsiteY2" fmla="*/ 0 h 10000"/>
              <a:gd name="connsiteX3" fmla="*/ 10000 w 10000"/>
              <a:gd name="connsiteY3" fmla="*/ 10000 h 10000"/>
              <a:gd name="connsiteX4" fmla="*/ 5291 w 10000"/>
              <a:gd name="connsiteY4" fmla="*/ 9996 h 10000"/>
              <a:gd name="connsiteX5" fmla="*/ 0 w 10000"/>
              <a:gd name="connsiteY5" fmla="*/ 3744 h 10000"/>
              <a:gd name="connsiteX0" fmla="*/ 0 w 10110"/>
              <a:gd name="connsiteY0" fmla="*/ 3596 h 10000"/>
              <a:gd name="connsiteX1" fmla="*/ 3307 w 10110"/>
              <a:gd name="connsiteY1" fmla="*/ 2 h 10000"/>
              <a:gd name="connsiteX2" fmla="*/ 10098 w 10110"/>
              <a:gd name="connsiteY2" fmla="*/ 0 h 10000"/>
              <a:gd name="connsiteX3" fmla="*/ 10110 w 10110"/>
              <a:gd name="connsiteY3" fmla="*/ 10000 h 10000"/>
              <a:gd name="connsiteX4" fmla="*/ 5401 w 10110"/>
              <a:gd name="connsiteY4" fmla="*/ 9996 h 10000"/>
              <a:gd name="connsiteX5" fmla="*/ 0 w 10110"/>
              <a:gd name="connsiteY5" fmla="*/ 3596 h 10000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401 w 10110"/>
              <a:gd name="connsiteY4" fmla="*/ 10012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6061 w 10110"/>
              <a:gd name="connsiteY4" fmla="*/ 9624 h 10016"/>
              <a:gd name="connsiteX5" fmla="*/ 0 w 10110"/>
              <a:gd name="connsiteY5" fmla="*/ 3612 h 10016"/>
              <a:gd name="connsiteX0" fmla="*/ 0 w 10110"/>
              <a:gd name="connsiteY0" fmla="*/ 3612 h 10016"/>
              <a:gd name="connsiteX1" fmla="*/ 3040 w 10110"/>
              <a:gd name="connsiteY1" fmla="*/ 0 h 10016"/>
              <a:gd name="connsiteX2" fmla="*/ 10098 w 10110"/>
              <a:gd name="connsiteY2" fmla="*/ 16 h 10016"/>
              <a:gd name="connsiteX3" fmla="*/ 10110 w 10110"/>
              <a:gd name="connsiteY3" fmla="*/ 10016 h 10016"/>
              <a:gd name="connsiteX4" fmla="*/ 5590 w 10110"/>
              <a:gd name="connsiteY4" fmla="*/ 9975 h 10016"/>
              <a:gd name="connsiteX5" fmla="*/ 0 w 10110"/>
              <a:gd name="connsiteY5" fmla="*/ 3612 h 10016"/>
              <a:gd name="connsiteX0" fmla="*/ 0 w 9987"/>
              <a:gd name="connsiteY0" fmla="*/ 3507 h 10016"/>
              <a:gd name="connsiteX1" fmla="*/ 2917 w 9987"/>
              <a:gd name="connsiteY1" fmla="*/ 0 h 10016"/>
              <a:gd name="connsiteX2" fmla="*/ 9975 w 9987"/>
              <a:gd name="connsiteY2" fmla="*/ 16 h 10016"/>
              <a:gd name="connsiteX3" fmla="*/ 9987 w 9987"/>
              <a:gd name="connsiteY3" fmla="*/ 10016 h 10016"/>
              <a:gd name="connsiteX4" fmla="*/ 5467 w 9987"/>
              <a:gd name="connsiteY4" fmla="*/ 9975 h 10016"/>
              <a:gd name="connsiteX5" fmla="*/ 0 w 9987"/>
              <a:gd name="connsiteY5" fmla="*/ 3507 h 10016"/>
              <a:gd name="connsiteX0" fmla="*/ 0 w 10000"/>
              <a:gd name="connsiteY0" fmla="*/ 3501 h 10000"/>
              <a:gd name="connsiteX1" fmla="*/ 2921 w 10000"/>
              <a:gd name="connsiteY1" fmla="*/ 0 h 10000"/>
              <a:gd name="connsiteX2" fmla="*/ 9988 w 10000"/>
              <a:gd name="connsiteY2" fmla="*/ 16 h 10000"/>
              <a:gd name="connsiteX3" fmla="*/ 10000 w 10000"/>
              <a:gd name="connsiteY3" fmla="*/ 10000 h 10000"/>
              <a:gd name="connsiteX4" fmla="*/ 5474 w 10000"/>
              <a:gd name="connsiteY4" fmla="*/ 9959 h 10000"/>
              <a:gd name="connsiteX5" fmla="*/ 0 w 10000"/>
              <a:gd name="connsiteY5" fmla="*/ 35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3501"/>
                </a:moveTo>
                <a:cubicBezTo>
                  <a:pt x="23" y="3463"/>
                  <a:pt x="1947" y="1167"/>
                  <a:pt x="2921" y="0"/>
                </a:cubicBezTo>
                <a:lnTo>
                  <a:pt x="9988" y="16"/>
                </a:lnTo>
                <a:cubicBezTo>
                  <a:pt x="9996" y="3324"/>
                  <a:pt x="9992" y="6692"/>
                  <a:pt x="10000" y="10000"/>
                </a:cubicBezTo>
                <a:lnTo>
                  <a:pt x="5474" y="9959"/>
                </a:lnTo>
                <a:lnTo>
                  <a:pt x="0" y="3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 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C988B-E45C-407C-9435-386DE577E007}"/>
              </a:ext>
            </a:extLst>
          </p:cNvPr>
          <p:cNvSpPr txBox="1"/>
          <p:nvPr userDrawn="1"/>
        </p:nvSpPr>
        <p:spPr>
          <a:xfrm>
            <a:off x="680085" y="2857245"/>
            <a:ext cx="3529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492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6B37D-6341-4AF1-99EF-CF2AF93B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C1EE-3917-4881-A597-C4D76B30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B6CA-F987-4CBC-9B90-6906EB9E7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7D55-4440-4B3D-A8C9-C5AD8855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www.mouritech.com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77707-0A0A-4C39-A940-FF668BF48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9E36-C404-406F-B6D8-08CEFBC26D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C8C3E-FC73-4206-AA27-5B4ABCF7E55A}"/>
              </a:ext>
            </a:extLst>
          </p:cNvPr>
          <p:cNvSpPr/>
          <p:nvPr userDrawn="1"/>
        </p:nvSpPr>
        <p:spPr>
          <a:xfrm>
            <a:off x="0" y="6340207"/>
            <a:ext cx="12192000" cy="5177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1D5D0-EADB-46FF-BEDE-324908AF194B}"/>
              </a:ext>
            </a:extLst>
          </p:cNvPr>
          <p:cNvSpPr txBox="1"/>
          <p:nvPr userDrawn="1"/>
        </p:nvSpPr>
        <p:spPr>
          <a:xfrm>
            <a:off x="154365" y="6491381"/>
            <a:ext cx="256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Century Gothic" panose="020B0502020202020204" pitchFamily="34" charset="0"/>
              </a:rPr>
              <a:t>Copyright © MOURI Tech. All Rights Reserved.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8353F3A-2EA5-4407-B714-59A227870F73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/>
              <a:pPr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9026A98-605F-4786-A699-BB93F86A8A1B}"/>
              </a:ext>
            </a:extLst>
          </p:cNvPr>
          <p:cNvSpPr txBox="1">
            <a:spLocks/>
          </p:cNvSpPr>
          <p:nvPr userDrawn="1"/>
        </p:nvSpPr>
        <p:spPr>
          <a:xfrm>
            <a:off x="10511161" y="6467321"/>
            <a:ext cx="1680839" cy="270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www.mouritech.com</a:t>
            </a:r>
          </a:p>
        </p:txBody>
      </p:sp>
    </p:spTree>
    <p:extLst>
      <p:ext uri="{BB962C8B-B14F-4D97-AF65-F5344CB8AC3E}">
        <p14:creationId xmlns:p14="http://schemas.microsoft.com/office/powerpoint/2010/main" val="162183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chemeClr val="accent5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6B37D-6341-4AF1-99EF-CF2AF93B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C1EE-3917-4881-A597-C4D76B308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B6CA-F987-4CBC-9B90-6906EB9E7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7D55-4440-4B3D-A8C9-C5AD8855C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www.mouritech.com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77707-0A0A-4C39-A940-FF668BF48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9E36-C404-406F-B6D8-08CEFBC26D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C8C3E-FC73-4206-AA27-5B4ABCF7E55A}"/>
              </a:ext>
            </a:extLst>
          </p:cNvPr>
          <p:cNvSpPr/>
          <p:nvPr userDrawn="1"/>
        </p:nvSpPr>
        <p:spPr>
          <a:xfrm>
            <a:off x="0" y="6340207"/>
            <a:ext cx="12192000" cy="51779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1D5D0-EADB-46FF-BEDE-324908AF194B}"/>
              </a:ext>
            </a:extLst>
          </p:cNvPr>
          <p:cNvSpPr txBox="1"/>
          <p:nvPr userDrawn="1"/>
        </p:nvSpPr>
        <p:spPr>
          <a:xfrm>
            <a:off x="154365" y="6491381"/>
            <a:ext cx="2564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prstClr val="white"/>
                </a:solidFill>
                <a:latin typeface="Century Gothic" panose="020B0502020202020204" pitchFamily="34" charset="0"/>
              </a:rPr>
              <a:t>Copyright © MOURI Tech. All Rights Reserved.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8353F3A-2EA5-4407-B714-59A227870F73}"/>
              </a:ext>
            </a:extLst>
          </p:cNvPr>
          <p:cNvSpPr txBox="1">
            <a:spLocks/>
          </p:cNvSpPr>
          <p:nvPr userDrawn="1"/>
        </p:nvSpPr>
        <p:spPr>
          <a:xfrm>
            <a:off x="5821532" y="6467321"/>
            <a:ext cx="3736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F49E36-C404-406F-B6D8-08CEFBC26D91}" type="slidenum">
              <a:rPr lang="en-US" sz="1100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9026A98-605F-4786-A699-BB93F86A8A1B}"/>
              </a:ext>
            </a:extLst>
          </p:cNvPr>
          <p:cNvSpPr txBox="1">
            <a:spLocks/>
          </p:cNvSpPr>
          <p:nvPr userDrawn="1"/>
        </p:nvSpPr>
        <p:spPr>
          <a:xfrm>
            <a:off x="10511161" y="6467321"/>
            <a:ext cx="1680839" cy="270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prstClr val="white"/>
                </a:solidFill>
              </a:rPr>
              <a:t>www.mouritech.com</a:t>
            </a:r>
          </a:p>
        </p:txBody>
      </p:sp>
    </p:spTree>
    <p:extLst>
      <p:ext uri="{BB962C8B-B14F-4D97-AF65-F5344CB8AC3E}">
        <p14:creationId xmlns:p14="http://schemas.microsoft.com/office/powerpoint/2010/main" val="253716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09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chemeClr val="accent5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C17CF8C-A66E-496C-849E-1B0815ADBF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78275" y="122137"/>
            <a:ext cx="6613725" cy="3306863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EE7DD-9CA0-4A1A-B0E6-69A8DD90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275" y="124682"/>
            <a:ext cx="6614733" cy="3304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A45DD1-095F-4ACD-8F87-95BE3E86D22B}"/>
              </a:ext>
            </a:extLst>
          </p:cNvPr>
          <p:cNvSpPr txBox="1"/>
          <p:nvPr/>
        </p:nvSpPr>
        <p:spPr>
          <a:xfrm>
            <a:off x="1324947" y="3813502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cs typeface="Times New Roman"/>
              </a:rPr>
              <a:t>Hackathon Project</a:t>
            </a:r>
            <a:endParaRPr lang="en-IN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itting at a table using a computer&#10;&#10;Description automatically generated">
            <a:extLst>
              <a:ext uri="{FF2B5EF4-FFF2-40B4-BE49-F238E27FC236}">
                <a16:creationId xmlns:a16="http://schemas.microsoft.com/office/drawing/2014/main" id="{563B3ED5-2F53-44CE-ADDF-ACD36776967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4" r="17004"/>
          <a:stretch>
            <a:fillRect/>
          </a:stretch>
        </p:blipFill>
        <p:spPr/>
      </p:pic>
      <p:pic>
        <p:nvPicPr>
          <p:cNvPr id="10" name="Picture 9" descr="A picture containing light&#10;&#10;Description automatically generated">
            <a:extLst>
              <a:ext uri="{FF2B5EF4-FFF2-40B4-BE49-F238E27FC236}">
                <a16:creationId xmlns:a16="http://schemas.microsoft.com/office/drawing/2014/main" id="{04E8B2B4-2506-4511-BCAC-B6AB69E4D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294" y="5889899"/>
            <a:ext cx="1358456" cy="8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C602B-F618-43AA-89D9-E1AB517F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5" name="Group 65">
            <a:extLst>
              <a:ext uri="{FF2B5EF4-FFF2-40B4-BE49-F238E27FC236}">
                <a16:creationId xmlns:a16="http://schemas.microsoft.com/office/drawing/2014/main" id="{3D092B1E-B059-42AF-AF5E-76308557F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89712"/>
              </p:ext>
            </p:extLst>
          </p:nvPr>
        </p:nvGraphicFramePr>
        <p:xfrm>
          <a:off x="4927861" y="1372388"/>
          <a:ext cx="7121215" cy="3905051"/>
        </p:xfrm>
        <a:graphic>
          <a:graphicData uri="http://schemas.openxmlformats.org/drawingml/2006/table">
            <a:tbl>
              <a:tblPr/>
              <a:tblGrid>
                <a:gridCol w="50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8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242">
                  <a:extLst>
                    <a:ext uri="{9D8B030D-6E8A-4147-A177-3AD203B41FA5}">
                      <a16:colId xmlns:a16="http://schemas.microsoft.com/office/drawing/2014/main" val="3467868088"/>
                    </a:ext>
                  </a:extLst>
                </a:gridCol>
              </a:tblGrid>
              <a:tr h="73749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270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endParaRPr kumimoji="0" lang="af-ZA" sz="33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9000" marR="99000" marT="99000" marB="99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1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/>
                        <a:buChar char="§"/>
                      </a:pPr>
                      <a:r>
                        <a:rPr lang="af-ZA" sz="3300" b="1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/>
                        </a:rPr>
                        <a:t>Introduction</a:t>
                      </a:r>
                      <a:endParaRPr kumimoji="0" lang="en-US" sz="3300" b="1">
                        <a:latin typeface="Times New Roman"/>
                      </a:endParaRPr>
                    </a:p>
                  </a:txBody>
                  <a:tcPr marL="99000" marR="99000" marT="99000" marB="99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00" marR="99000" marT="99000" marB="99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64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1270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endParaRPr kumimoji="0" lang="af-ZA" sz="33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9000" marR="99000" marT="99000" marB="99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342900" marR="0" lvl="1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/>
                        <a:buChar char="§"/>
                      </a:pPr>
                      <a:r>
                        <a:rPr lang="en-US" sz="3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/>
                        </a:rPr>
                        <a:t>Block  Diagram </a:t>
                      </a:r>
                      <a:endParaRPr kumimoji="0" lang="en-US" sz="3300" b="1" dirty="0">
                        <a:latin typeface="Times New Roman"/>
                      </a:endParaRPr>
                    </a:p>
                  </a:txBody>
                  <a:tcPr marL="99000" marR="99000" marT="99000" marB="99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00" marR="99000" marT="99000" marB="99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8773"/>
                  </a:ext>
                </a:extLst>
              </a:tr>
              <a:tr h="737496">
                <a:tc>
                  <a:txBody>
                    <a:bodyPr/>
                    <a:lstStyle/>
                    <a:p>
                      <a:pPr marL="1270" marR="0" lvl="1" indent="0" algn="l" defTabSz="995363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endParaRPr kumimoji="0" lang="af-ZA" sz="33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9000" marR="99000" marT="99000" marB="99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1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/>
                        <a:buChar char="§"/>
                      </a:pPr>
                      <a:r>
                        <a:rPr lang="af-ZA" sz="3300" b="1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/>
                        </a:rPr>
                        <a:t>Flow</a:t>
                      </a:r>
                      <a:r>
                        <a:rPr lang="af-ZA" sz="3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/>
                        </a:rPr>
                        <a:t> </a:t>
                      </a:r>
                      <a:r>
                        <a:rPr lang="af-ZA" sz="3300" b="1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/>
                        </a:rPr>
                        <a:t>Chart</a:t>
                      </a:r>
                      <a:endParaRPr kumimoji="0" lang="af-ZA" sz="3300" b="1" i="0" u="none" strike="noStrike" kern="1200" cap="none" spc="0" normalizeH="0" baseline="0" noProof="0" err="1">
                        <a:ln>
                          <a:noFill/>
                        </a:ln>
                        <a:effectLst/>
                        <a:uLnTx/>
                        <a:uFillTx/>
                        <a:latin typeface="Times New Roman"/>
                      </a:endParaRPr>
                    </a:p>
                  </a:txBody>
                  <a:tcPr marL="99000" marR="99000" marT="99000" marB="99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200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00" marR="99000" marT="99000" marB="99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496">
                <a:tc>
                  <a:txBody>
                    <a:bodyPr/>
                    <a:lstStyle/>
                    <a:p>
                      <a:pPr marL="1270" marR="0" lvl="1" indent="0" algn="l" rtl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en-GB" sz="3300" b="1" i="0" u="none" strike="noStrike" kern="1200" cap="none" spc="0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9000" marR="99000" marT="99000" marB="99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/>
                        <a:buChar char="§"/>
                      </a:pPr>
                      <a:r>
                        <a:rPr lang="af-ZA" sz="3300" b="1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/>
                        </a:rPr>
                        <a:t>Final</a:t>
                      </a:r>
                      <a:r>
                        <a:rPr lang="af-ZA" sz="3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/>
                        </a:rPr>
                        <a:t> </a:t>
                      </a:r>
                      <a:r>
                        <a:rPr lang="af-ZA" sz="3300" b="1" i="0" u="none" strike="noStrike" kern="1200" cap="none" spc="0" normalizeH="0" baseline="0" noProof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/>
                        </a:rPr>
                        <a:t>Output</a:t>
                      </a:r>
                      <a:endParaRPr kumimoji="0" lang="en-US" sz="3300" b="1" err="1">
                        <a:latin typeface="Times New Roman"/>
                      </a:endParaRPr>
                    </a:p>
                  </a:txBody>
                  <a:tcPr marL="99000" marR="99000" marT="99000" marB="99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00" marR="99000" marT="99000" marB="99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928229"/>
                  </a:ext>
                </a:extLst>
              </a:tr>
              <a:tr h="661296">
                <a:tc>
                  <a:txBody>
                    <a:bodyPr/>
                    <a:lstStyle/>
                    <a:p>
                      <a:pPr marL="1270" marR="0" lvl="1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None/>
                        <a:tabLst>
                          <a:tab pos="3592513" algn="r"/>
                          <a:tab pos="7035800" algn="r"/>
                        </a:tabLst>
                      </a:pPr>
                      <a:endParaRPr kumimoji="0" lang="en-GB" sz="3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9000" marR="99000" marT="99000" marB="99000" anchor="ctr" horzOverflow="overflow">
                    <a:lnL cap="flat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1043056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Wingdings"/>
                        <a:buChar char="§"/>
                        <a:tabLst/>
                        <a:defRPr/>
                      </a:pPr>
                      <a:r>
                        <a:rPr lang="af-ZA" sz="2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+mn-cs"/>
                        </a:rPr>
                        <a:t>Example</a:t>
                      </a:r>
                      <a:endParaRPr kumimoji="0" lang="af-ZA" sz="2800" b="1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99000" marR="99000" marT="99000" marB="99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2200" b="0" i="0" u="none" strike="noStrike" kern="1200" cap="none" spc="0" normalizeH="0" baseline="0" noProof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00" marR="99000" marT="99000" marB="99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953928"/>
                  </a:ext>
                </a:extLst>
              </a:tr>
            </a:tbl>
          </a:graphicData>
        </a:graphic>
      </p:graphicFrame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AC09641F-619A-49FF-84A3-567F84AC73C5}"/>
              </a:ext>
            </a:extLst>
          </p:cNvPr>
          <p:cNvSpPr/>
          <p:nvPr/>
        </p:nvSpPr>
        <p:spPr>
          <a:xfrm>
            <a:off x="10982325" y="0"/>
            <a:ext cx="1143000" cy="63448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Pavani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1006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65C5A-1A6F-4877-A630-0C9B19A9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53" y="1019597"/>
            <a:ext cx="10922313" cy="86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                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94EBF-7649-4267-B04E-323D2A104376}"/>
              </a:ext>
            </a:extLst>
          </p:cNvPr>
          <p:cNvSpPr txBox="1"/>
          <p:nvPr/>
        </p:nvSpPr>
        <p:spPr>
          <a:xfrm>
            <a:off x="1774720" y="2845339"/>
            <a:ext cx="9708995" cy="3274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/>
              <a:t>Game Desgin: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 this game, there is a list of words present, out of which our interpreter will choose 1 random word. 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user first has to input their word with blank space and then, will be asked to guess any alphabet.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If the random word contains that alphabet, it will be shown as the output(with correct)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else the program will ask you to guess another alphabet 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User will be given 2 attempts to guess the letter. If user guess word with in two attempt it will stop  game.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977E9-1BE0-4B9A-9A73-2B3F30658C9D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0F24505F-CD73-435C-86F6-C2FB9A6EE6C2}"/>
              </a:ext>
            </a:extLst>
          </p:cNvPr>
          <p:cNvSpPr/>
          <p:nvPr/>
        </p:nvSpPr>
        <p:spPr>
          <a:xfrm>
            <a:off x="10982325" y="0"/>
            <a:ext cx="1143000" cy="63448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Pavani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0820-5444-41FE-BD9E-510EE4F6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u="sng">
                <a:solidFill>
                  <a:schemeClr val="tx1"/>
                </a:solidFill>
                <a:latin typeface="Times New Roman"/>
                <a:cs typeface="Arial"/>
              </a:rPr>
              <a:t>Block diagram :</a:t>
            </a:r>
            <a:endParaRPr lang="en-US" sz="2800" u="sng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C630-5DD1-4190-BC8C-B03B57412064}"/>
              </a:ext>
            </a:extLst>
          </p:cNvPr>
          <p:cNvSpPr txBox="1"/>
          <p:nvPr/>
        </p:nvSpPr>
        <p:spPr>
          <a:xfrm>
            <a:off x="884321" y="984583"/>
            <a:ext cx="38160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chemeClr val="accent1"/>
                </a:solidFill>
                <a:latin typeface="Times New Roman"/>
                <a:ea typeface="+mn-lt"/>
                <a:cs typeface="+mn-lt"/>
              </a:rPr>
              <a:t>IDE selection:</a:t>
            </a:r>
            <a:endParaRPr lang="en-US" sz="2400" b="1">
              <a:solidFill>
                <a:schemeClr val="accent1"/>
              </a:solidFill>
              <a:latin typeface="Times New Roman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57CAE33-7288-4E7C-8F8A-8E4BAD83AB5B}"/>
              </a:ext>
            </a:extLst>
          </p:cNvPr>
          <p:cNvSpPr/>
          <p:nvPr/>
        </p:nvSpPr>
        <p:spPr>
          <a:xfrm rot="10800000">
            <a:off x="6752405" y="1716521"/>
            <a:ext cx="1166484" cy="881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84E807-4296-4878-ABDE-C355446F0843}"/>
              </a:ext>
            </a:extLst>
          </p:cNvPr>
          <p:cNvSpPr/>
          <p:nvPr/>
        </p:nvSpPr>
        <p:spPr>
          <a:xfrm>
            <a:off x="2731751" y="1715321"/>
            <a:ext cx="1082841" cy="802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AE0D61-4D2B-4C42-A2E5-20861473D8A0}"/>
              </a:ext>
            </a:extLst>
          </p:cNvPr>
          <p:cNvSpPr/>
          <p:nvPr/>
        </p:nvSpPr>
        <p:spPr>
          <a:xfrm>
            <a:off x="4697567" y="3028729"/>
            <a:ext cx="811032" cy="11931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38B28-820D-4396-AC5B-173732285FC9}"/>
              </a:ext>
            </a:extLst>
          </p:cNvPr>
          <p:cNvSpPr txBox="1"/>
          <p:nvPr/>
        </p:nvSpPr>
        <p:spPr>
          <a:xfrm>
            <a:off x="7712243" y="79408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accent1"/>
                </a:solidFill>
                <a:latin typeface="Times New Roman"/>
                <a:cs typeface="Times New Roman"/>
              </a:rPr>
              <a:t>DATABASE selection:</a:t>
            </a:r>
          </a:p>
        </p:txBody>
      </p:sp>
      <p:pic>
        <p:nvPicPr>
          <p:cNvPr id="3" name="Picture 3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8085EA60-52D4-4F94-B455-D868B732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1" y="1451326"/>
            <a:ext cx="1949885" cy="1888553"/>
          </a:xfrm>
          <a:prstGeom prst="rect">
            <a:avLst/>
          </a:prstGeom>
        </p:spPr>
      </p:pic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3AF71F14-10E1-4194-96B6-A753EBB5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167" y="1138803"/>
            <a:ext cx="2743200" cy="1803793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78D0626-B056-43DF-BADA-0C289A257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962" y="1448182"/>
            <a:ext cx="2743200" cy="1498186"/>
          </a:xfrm>
          <a:prstGeom prst="rect">
            <a:avLst/>
          </a:prstGeom>
        </p:spPr>
      </p:pic>
      <p:pic>
        <p:nvPicPr>
          <p:cNvPr id="6" name="Picture 6" descr="A picture containing text, ground&#10;&#10;Description automatically generated">
            <a:extLst>
              <a:ext uri="{FF2B5EF4-FFF2-40B4-BE49-F238E27FC236}">
                <a16:creationId xmlns:a16="http://schemas.microsoft.com/office/drawing/2014/main" id="{343B4763-B63E-46F5-BACB-FE443B7BC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413" y="4383540"/>
            <a:ext cx="2096022" cy="1556454"/>
          </a:xfrm>
          <a:prstGeom prst="rect">
            <a:avLst/>
          </a:prstGeom>
        </p:spPr>
      </p:pic>
      <p:sp>
        <p:nvSpPr>
          <p:cNvPr id="15" name="Scroll: Horizontal 14">
            <a:extLst>
              <a:ext uri="{FF2B5EF4-FFF2-40B4-BE49-F238E27FC236}">
                <a16:creationId xmlns:a16="http://schemas.microsoft.com/office/drawing/2014/main" id="{CC7C0AC2-5348-44C2-AA22-43262B3982D6}"/>
              </a:ext>
            </a:extLst>
          </p:cNvPr>
          <p:cNvSpPr/>
          <p:nvPr/>
        </p:nvSpPr>
        <p:spPr>
          <a:xfrm>
            <a:off x="10982325" y="0"/>
            <a:ext cx="1143000" cy="63448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Pavani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5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72CA-D4D2-4911-8222-44D8467E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6229"/>
            <a:ext cx="10941728" cy="762339"/>
          </a:xfrm>
        </p:spPr>
        <p:txBody>
          <a:bodyPr/>
          <a:lstStyle/>
          <a:p>
            <a:r>
              <a:rPr lang="af-ZA" sz="2800" u="sng">
                <a:solidFill>
                  <a:schemeClr val="tx1"/>
                </a:solidFill>
                <a:latin typeface="Times New Roman"/>
                <a:cs typeface="Times New Roman"/>
              </a:rPr>
              <a:t>Flow Chart</a:t>
            </a:r>
            <a:r>
              <a:rPr lang="en-GB" sz="2800" u="sng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A9CD74-ABD3-411A-9278-7C03C3FDE139}"/>
              </a:ext>
            </a:extLst>
          </p:cNvPr>
          <p:cNvSpPr/>
          <p:nvPr/>
        </p:nvSpPr>
        <p:spPr>
          <a:xfrm>
            <a:off x="4539271" y="216229"/>
            <a:ext cx="1913306" cy="453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>
                <a:cs typeface="Calibri"/>
              </a:rPr>
              <a:t>start</a:t>
            </a:r>
            <a:endParaRPr lang="en-GB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2C0553-AE77-4C69-B19D-5EF81DE1B314}"/>
              </a:ext>
            </a:extLst>
          </p:cNvPr>
          <p:cNvSpPr/>
          <p:nvPr/>
        </p:nvSpPr>
        <p:spPr>
          <a:xfrm>
            <a:off x="4325353" y="1076827"/>
            <a:ext cx="2426367" cy="401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>
                <a:cs typeface="Calibri"/>
              </a:rPr>
              <a:t>INPUT=(C_T,D_G)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8E5E9B7D-93FF-4BF7-8889-BF429AD5242F}"/>
              </a:ext>
            </a:extLst>
          </p:cNvPr>
          <p:cNvSpPr/>
          <p:nvPr/>
        </p:nvSpPr>
        <p:spPr>
          <a:xfrm>
            <a:off x="4252458" y="1871001"/>
            <a:ext cx="2555225" cy="938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cs typeface="Calibri"/>
              </a:rPr>
              <a:t>While</a:t>
            </a:r>
          </a:p>
          <a:p>
            <a:pPr algn="ctr"/>
            <a:r>
              <a:rPr lang="en-GB" sz="1600" dirty="0">
                <a:cs typeface="Calibri"/>
              </a:rPr>
              <a:t>Word!=user guess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FF0F-53A4-4C6A-ADA9-30F9F50AF6B9}"/>
              </a:ext>
            </a:extLst>
          </p:cNvPr>
          <p:cNvSpPr txBox="1"/>
          <p:nvPr/>
        </p:nvSpPr>
        <p:spPr>
          <a:xfrm flipV="1">
            <a:off x="5009092" y="3856528"/>
            <a:ext cx="2743200" cy="934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>
              <a:cs typeface="Calibri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1238933-A06E-4F31-AA21-D3D575811FD9}"/>
              </a:ext>
            </a:extLst>
          </p:cNvPr>
          <p:cNvSpPr/>
          <p:nvPr/>
        </p:nvSpPr>
        <p:spPr>
          <a:xfrm>
            <a:off x="4720224" y="3013551"/>
            <a:ext cx="1544874" cy="8872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>
                <a:cs typeface="Calibri"/>
              </a:rPr>
              <a:t>If user </a:t>
            </a:r>
            <a:r>
              <a:rPr lang="en-GB" sz="1600">
                <a:solidFill>
                  <a:schemeClr val="bg1"/>
                </a:solidFill>
                <a:cs typeface="Calibri"/>
              </a:rPr>
              <a:t>== word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A98DC6D1-B722-4641-9079-B4DA1E729EAB}"/>
              </a:ext>
            </a:extLst>
          </p:cNvPr>
          <p:cNvSpPr/>
          <p:nvPr/>
        </p:nvSpPr>
        <p:spPr>
          <a:xfrm>
            <a:off x="8527755" y="2953443"/>
            <a:ext cx="1304559" cy="93689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>
                <a:cs typeface="Calibri"/>
              </a:rPr>
              <a:t>Else</a:t>
            </a:r>
          </a:p>
          <a:p>
            <a:pPr algn="ctr"/>
            <a:r>
              <a:rPr lang="en-GB" sz="1400" dirty="0">
                <a:cs typeface="Calibri"/>
              </a:rPr>
              <a:t>User!=word</a:t>
            </a:r>
            <a:endParaRPr lang="en-GB" dirty="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3D032A-6DA4-4CEE-A3CA-84C7E0C68313}"/>
              </a:ext>
            </a:extLst>
          </p:cNvPr>
          <p:cNvSpPr/>
          <p:nvPr/>
        </p:nvSpPr>
        <p:spPr>
          <a:xfrm>
            <a:off x="8324660" y="4106827"/>
            <a:ext cx="1983287" cy="46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Print(loose)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88FCBC-0420-41E2-AFFE-EB3FA2CC74BC}"/>
              </a:ext>
            </a:extLst>
          </p:cNvPr>
          <p:cNvSpPr/>
          <p:nvPr/>
        </p:nvSpPr>
        <p:spPr>
          <a:xfrm>
            <a:off x="4488103" y="4136769"/>
            <a:ext cx="2202491" cy="448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Print(win)</a:t>
            </a:r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011637-1BE6-4D20-8B18-2A110D9B3B8E}"/>
              </a:ext>
            </a:extLst>
          </p:cNvPr>
          <p:cNvSpPr/>
          <p:nvPr/>
        </p:nvSpPr>
        <p:spPr>
          <a:xfrm>
            <a:off x="4748711" y="5208431"/>
            <a:ext cx="1440493" cy="542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cs typeface="Calibri"/>
              </a:rPr>
              <a:t>stop</a:t>
            </a:r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EFE4DC-BB4A-4D11-A66C-EC93758DB15F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5495924" y="669558"/>
            <a:ext cx="7570" cy="39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56BF53-F689-4220-BC98-9208FD780621}"/>
              </a:ext>
            </a:extLst>
          </p:cNvPr>
          <p:cNvCxnSpPr>
            <a:cxnSpLocks/>
          </p:cNvCxnSpPr>
          <p:nvPr/>
        </p:nvCxnSpPr>
        <p:spPr>
          <a:xfrm>
            <a:off x="5531546" y="1338915"/>
            <a:ext cx="0" cy="53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67E166-5A0D-4777-8439-FE56F972762C}"/>
              </a:ext>
            </a:extLst>
          </p:cNvPr>
          <p:cNvCxnSpPr>
            <a:cxnSpLocks/>
          </p:cNvCxnSpPr>
          <p:nvPr/>
        </p:nvCxnSpPr>
        <p:spPr>
          <a:xfrm flipH="1">
            <a:off x="5499709" y="2844294"/>
            <a:ext cx="9394" cy="1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986142-0611-4EA8-88D4-0EBC51091CC9}"/>
              </a:ext>
            </a:extLst>
          </p:cNvPr>
          <p:cNvCxnSpPr>
            <a:cxnSpLocks/>
          </p:cNvCxnSpPr>
          <p:nvPr/>
        </p:nvCxnSpPr>
        <p:spPr>
          <a:xfrm>
            <a:off x="5497438" y="3692814"/>
            <a:ext cx="1" cy="41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2181B1-BB37-497E-9B6E-9E84EC0025A5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6265098" y="3421890"/>
            <a:ext cx="2262657" cy="3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D5F61E-88BF-45D9-A104-78579B03BD3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832314" y="3421890"/>
            <a:ext cx="1188109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AC7CD7-4CF6-48A7-9027-EABF88D55954}"/>
              </a:ext>
            </a:extLst>
          </p:cNvPr>
          <p:cNvCxnSpPr>
            <a:cxnSpLocks/>
          </p:cNvCxnSpPr>
          <p:nvPr/>
        </p:nvCxnSpPr>
        <p:spPr>
          <a:xfrm>
            <a:off x="11020423" y="3421890"/>
            <a:ext cx="0" cy="15699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3BAD25-34CD-4B93-87BE-C240161F8EDE}"/>
              </a:ext>
            </a:extLst>
          </p:cNvPr>
          <p:cNvCxnSpPr>
            <a:cxnSpLocks/>
          </p:cNvCxnSpPr>
          <p:nvPr/>
        </p:nvCxnSpPr>
        <p:spPr>
          <a:xfrm flipH="1">
            <a:off x="5487115" y="4564326"/>
            <a:ext cx="5546" cy="631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402E74-D4BF-4C58-9FD3-56D4F1A8AACC}"/>
              </a:ext>
            </a:extLst>
          </p:cNvPr>
          <p:cNvSpPr txBox="1"/>
          <p:nvPr/>
        </p:nvSpPr>
        <p:spPr>
          <a:xfrm>
            <a:off x="5785198" y="37288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True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9CF163-20D0-4A4E-9BEF-9A83D0A54514}"/>
              </a:ext>
            </a:extLst>
          </p:cNvPr>
          <p:cNvSpPr txBox="1"/>
          <p:nvPr/>
        </p:nvSpPr>
        <p:spPr>
          <a:xfrm>
            <a:off x="6872067" y="314246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False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560D5-B44E-46D6-98FB-63674F744B67}"/>
              </a:ext>
            </a:extLst>
          </p:cNvPr>
          <p:cNvSpPr txBox="1"/>
          <p:nvPr/>
        </p:nvSpPr>
        <p:spPr>
          <a:xfrm>
            <a:off x="10059218" y="312320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CE9C14-8D95-49BB-A0C2-B230A16E5088}"/>
              </a:ext>
            </a:extLst>
          </p:cNvPr>
          <p:cNvSpPr txBox="1"/>
          <p:nvPr/>
        </p:nvSpPr>
        <p:spPr>
          <a:xfrm>
            <a:off x="9177243" y="379792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00EFE-0BD4-40B8-AE6E-F121B7E24956}"/>
              </a:ext>
            </a:extLst>
          </p:cNvPr>
          <p:cNvCxnSpPr>
            <a:cxnSpLocks/>
          </p:cNvCxnSpPr>
          <p:nvPr/>
        </p:nvCxnSpPr>
        <p:spPr>
          <a:xfrm>
            <a:off x="9177243" y="3676985"/>
            <a:ext cx="0" cy="42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23F050-F60E-47B9-B0DD-162924B161CE}"/>
              </a:ext>
            </a:extLst>
          </p:cNvPr>
          <p:cNvCxnSpPr>
            <a:cxnSpLocks/>
          </p:cNvCxnSpPr>
          <p:nvPr/>
        </p:nvCxnSpPr>
        <p:spPr>
          <a:xfrm flipV="1">
            <a:off x="5484130" y="5003984"/>
            <a:ext cx="5536293" cy="78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D198A4-3704-4065-91FD-4ED31EA9364C}"/>
              </a:ext>
            </a:extLst>
          </p:cNvPr>
          <p:cNvCxnSpPr/>
          <p:nvPr/>
        </p:nvCxnSpPr>
        <p:spPr>
          <a:xfrm flipV="1">
            <a:off x="3162081" y="5007658"/>
            <a:ext cx="2306876" cy="208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B1C86A-15E2-417A-A033-CF5FD62939EE}"/>
              </a:ext>
            </a:extLst>
          </p:cNvPr>
          <p:cNvCxnSpPr>
            <a:cxnSpLocks/>
          </p:cNvCxnSpPr>
          <p:nvPr/>
        </p:nvCxnSpPr>
        <p:spPr>
          <a:xfrm flipV="1">
            <a:off x="3162081" y="2340000"/>
            <a:ext cx="17415" cy="2688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596533-88F6-41B7-ADA4-83C67CE697F1}"/>
              </a:ext>
            </a:extLst>
          </p:cNvPr>
          <p:cNvCxnSpPr>
            <a:cxnSpLocks/>
          </p:cNvCxnSpPr>
          <p:nvPr/>
        </p:nvCxnSpPr>
        <p:spPr>
          <a:xfrm flipV="1">
            <a:off x="3179833" y="2340000"/>
            <a:ext cx="1072625" cy="2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31D80E-F50C-4A00-B448-97AAC8CED36A}"/>
              </a:ext>
            </a:extLst>
          </p:cNvPr>
          <p:cNvSpPr txBox="1"/>
          <p:nvPr/>
        </p:nvSpPr>
        <p:spPr>
          <a:xfrm>
            <a:off x="1012878" y="3185703"/>
            <a:ext cx="2743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/>
              <a:t>Try again(attempt=2)</a:t>
            </a:r>
            <a:endParaRPr lang="en-GB" sz="1600">
              <a:cs typeface="Calibri"/>
            </a:endParaRPr>
          </a:p>
        </p:txBody>
      </p:sp>
      <p:sp>
        <p:nvSpPr>
          <p:cNvPr id="39" name="Scroll: Horizontal 38">
            <a:extLst>
              <a:ext uri="{FF2B5EF4-FFF2-40B4-BE49-F238E27FC236}">
                <a16:creationId xmlns:a16="http://schemas.microsoft.com/office/drawing/2014/main" id="{C59A729E-4620-40ED-96A8-F6067AC2DEA8}"/>
              </a:ext>
            </a:extLst>
          </p:cNvPr>
          <p:cNvSpPr/>
          <p:nvPr/>
        </p:nvSpPr>
        <p:spPr>
          <a:xfrm>
            <a:off x="10982325" y="0"/>
            <a:ext cx="1143000" cy="63448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Pavani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1799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5AE1-DC88-4C6A-9569-F32C0CC7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u="sng">
                <a:solidFill>
                  <a:schemeClr val="tx1"/>
                </a:solidFill>
                <a:latin typeface="Times New Roman"/>
                <a:cs typeface="Arial"/>
              </a:rPr>
              <a:t>Example:</a:t>
            </a:r>
            <a:br>
              <a:rPr lang="en-GB" dirty="0">
                <a:latin typeface="Arial"/>
                <a:cs typeface="Arial"/>
              </a:rPr>
            </a:br>
            <a:endParaRPr lang="en-GB"/>
          </a:p>
        </p:txBody>
      </p:sp>
      <p:pic>
        <p:nvPicPr>
          <p:cNvPr id="3" name="Picture 4" descr="Icon&#10;&#10;Description automatically generated">
            <a:extLst>
              <a:ext uri="{FF2B5EF4-FFF2-40B4-BE49-F238E27FC236}">
                <a16:creationId xmlns:a16="http://schemas.microsoft.com/office/drawing/2014/main" id="{EC1EC5DA-EC6B-463B-9B9E-0664A151D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0" y="2518772"/>
            <a:ext cx="2743200" cy="1653440"/>
          </a:xfrm>
          <a:prstGeom prst="rect">
            <a:avLst/>
          </a:prstGeom>
        </p:spPr>
      </p:pic>
      <p:pic>
        <p:nvPicPr>
          <p:cNvPr id="5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7F768404-C05E-465F-8957-E078ED008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35" y="1716752"/>
            <a:ext cx="2367419" cy="3132500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7730B762-D133-4B35-80B1-06D1E44B1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468" y="563173"/>
            <a:ext cx="3526076" cy="1514559"/>
          </a:xfrm>
          <a:prstGeom prst="rect">
            <a:avLst/>
          </a:prstGeom>
        </p:spPr>
      </p:pic>
      <p:pic>
        <p:nvPicPr>
          <p:cNvPr id="4" name="Picture 6" descr="Logo&#10;&#10;Description automatically generated">
            <a:extLst>
              <a:ext uri="{FF2B5EF4-FFF2-40B4-BE49-F238E27FC236}">
                <a16:creationId xmlns:a16="http://schemas.microsoft.com/office/drawing/2014/main" id="{4775CD72-D0ED-47B7-91EC-CD23EAF1F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813968"/>
            <a:ext cx="2743200" cy="1002531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10A9E70A-EB00-450A-9487-DBEB71BC6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222" y="4540194"/>
            <a:ext cx="3212925" cy="126402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CF7698D-826C-487C-B11F-D83B19124C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7195" y="4501432"/>
            <a:ext cx="2743200" cy="1122344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916EFF3-F6F7-45F3-830F-D4BB38EB3541}"/>
              </a:ext>
            </a:extLst>
          </p:cNvPr>
          <p:cNvCxnSpPr/>
          <p:nvPr/>
        </p:nvCxnSpPr>
        <p:spPr>
          <a:xfrm>
            <a:off x="4678471" y="4307910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FA528F3-30EF-4A33-B5A8-AF24E7D22724}"/>
              </a:ext>
            </a:extLst>
          </p:cNvPr>
          <p:cNvCxnSpPr/>
          <p:nvPr/>
        </p:nvCxnSpPr>
        <p:spPr>
          <a:xfrm flipV="1">
            <a:off x="4810908" y="1148089"/>
            <a:ext cx="663880" cy="640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5B6F949A-17F3-484F-BB81-89823372B6B5}"/>
              </a:ext>
            </a:extLst>
          </p:cNvPr>
          <p:cNvSpPr/>
          <p:nvPr/>
        </p:nvSpPr>
        <p:spPr>
          <a:xfrm>
            <a:off x="10982325" y="0"/>
            <a:ext cx="1143000" cy="63448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Pavani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84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3186-6117-4FD5-8D65-3AB072F9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1" y="291090"/>
            <a:ext cx="11036967" cy="4915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u="sng" kern="1200">
                <a:solidFill>
                  <a:schemeClr val="tx1"/>
                </a:solidFill>
                <a:latin typeface="Times New Roman"/>
                <a:cs typeface="Times New Roman"/>
              </a:rPr>
              <a:t>Final Result :</a:t>
            </a:r>
          </a:p>
        </p:txBody>
      </p:sp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6708859-E468-4A51-B2DC-A9E61EA4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51" y="297220"/>
            <a:ext cx="8223336" cy="5873221"/>
          </a:xfrm>
          <a:prstGeom prst="rect">
            <a:avLst/>
          </a:prstGeom>
        </p:spPr>
      </p:pic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7BD9DBB8-5A89-43C4-8893-CB5692226C5D}"/>
              </a:ext>
            </a:extLst>
          </p:cNvPr>
          <p:cNvSpPr/>
          <p:nvPr/>
        </p:nvSpPr>
        <p:spPr>
          <a:xfrm>
            <a:off x="10982325" y="0"/>
            <a:ext cx="1143000" cy="63448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Pavani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25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9596-529E-4842-B665-92A57B01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10637"/>
            <a:ext cx="10941728" cy="762339"/>
          </a:xfrm>
        </p:spPr>
        <p:txBody>
          <a:bodyPr>
            <a:normAutofit/>
          </a:bodyPr>
          <a:lstStyle/>
          <a:p>
            <a:r>
              <a:rPr lang="en-US" sz="2800" u="sng">
                <a:solidFill>
                  <a:schemeClr val="tx1"/>
                </a:solidFill>
                <a:latin typeface="Times New Roman"/>
                <a:cs typeface="Times New Roman"/>
              </a:rPr>
              <a:t> Database Output:</a:t>
            </a:r>
            <a:endParaRPr lang="en-US" sz="2800" u="sng">
              <a:solidFill>
                <a:schemeClr val="tx1"/>
              </a:solidFill>
            </a:endParaRPr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556F5CC-1430-45D4-BD45-3ACFC096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46" y="991426"/>
            <a:ext cx="8860075" cy="4914685"/>
          </a:xfrm>
          <a:prstGeom prst="rect">
            <a:avLst/>
          </a:prstGeom>
        </p:spPr>
      </p:pic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52C4B340-CF70-413D-9AD5-4C2905F35BAB}"/>
              </a:ext>
            </a:extLst>
          </p:cNvPr>
          <p:cNvSpPr/>
          <p:nvPr/>
        </p:nvSpPr>
        <p:spPr>
          <a:xfrm>
            <a:off x="10982325" y="0"/>
            <a:ext cx="1143000" cy="63448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Pavani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0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CF349-B5F7-4678-9783-D95AB51DC5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4775"/>
            <a:ext cx="2743200" cy="365125"/>
          </a:xfrm>
        </p:spPr>
        <p:txBody>
          <a:bodyPr/>
          <a:lstStyle/>
          <a:p>
            <a:fld id="{F2F49E36-C404-406F-B6D8-08CEFBC26D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3A757E-7E57-4B1F-BE4D-D2156C036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Q &amp; A</a:t>
            </a:r>
          </a:p>
          <a:p>
            <a:endParaRPr lang="en-US"/>
          </a:p>
        </p:txBody>
      </p:sp>
      <p:pic>
        <p:nvPicPr>
          <p:cNvPr id="11" name="Picture Placeholder 10" descr="A close up of a keyboard&#10;&#10;Description automatically generated">
            <a:extLst>
              <a:ext uri="{FF2B5EF4-FFF2-40B4-BE49-F238E27FC236}">
                <a16:creationId xmlns:a16="http://schemas.microsoft.com/office/drawing/2014/main" id="{164AC6E9-6BBA-4EDE-9641-F7C9E62E42F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7" r="10687"/>
          <a:stretch>
            <a:fillRect/>
          </a:stretch>
        </p:blipFill>
        <p:spPr>
          <a:xfrm>
            <a:off x="3922062" y="87595"/>
            <a:ext cx="8074880" cy="6877307"/>
          </a:xfrm>
        </p:spPr>
      </p:pic>
    </p:spTree>
    <p:extLst>
      <p:ext uri="{BB962C8B-B14F-4D97-AF65-F5344CB8AC3E}">
        <p14:creationId xmlns:p14="http://schemas.microsoft.com/office/powerpoint/2010/main" val="152628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214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1_Office Theme</vt:lpstr>
      <vt:lpstr>PowerPoint Presentation</vt:lpstr>
      <vt:lpstr>Agenda</vt:lpstr>
      <vt:lpstr>                        INTRODUCTION</vt:lpstr>
      <vt:lpstr>Block diagram :</vt:lpstr>
      <vt:lpstr>Flow Chart:</vt:lpstr>
      <vt:lpstr>Example: </vt:lpstr>
      <vt:lpstr>Final Result :</vt:lpstr>
      <vt:lpstr> Database Output: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atlapavani1998@gmail.com</cp:lastModifiedBy>
  <cp:revision>117</cp:revision>
  <dcterms:created xsi:type="dcterms:W3CDTF">2021-08-25T16:08:22Z</dcterms:created>
  <dcterms:modified xsi:type="dcterms:W3CDTF">2021-09-01T12:13:35Z</dcterms:modified>
</cp:coreProperties>
</file>