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5"/>
  </p:notesMasterIdLst>
  <p:sldIdLst>
    <p:sldId id="256" r:id="rId2"/>
    <p:sldId id="258" r:id="rId3"/>
    <p:sldId id="259" r:id="rId4"/>
  </p:sldIdLst>
  <p:sldSz cx="22259925" cy="18078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4FFA6-3A58-81BC-0F8B-50897487CB14}" v="19" dt="2020-11-04T17:38:21.886"/>
    <p1510:client id="{21BDB397-C3F8-4A2A-A2C1-1EBC51D27A82}" v="60" dt="2020-11-04T19:42:19.528"/>
    <p1510:client id="{457D9D19-6AA7-4A19-BD66-5DE9E3B6F629}" v="198" dt="2020-11-04T10:34:20.009"/>
    <p1510:client id="{5411D68E-E21E-F414-53B4-9D17B01B3C36}" v="115" dt="2020-11-04T10:42:2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76650" autoAdjust="0"/>
  </p:normalViewPr>
  <p:slideViewPr>
    <p:cSldViewPr snapToGrid="0">
      <p:cViewPr varScale="1">
        <p:scale>
          <a:sx n="37" d="100"/>
          <a:sy n="37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8FEFF-528D-47BD-9DA2-E1838F79196B}" type="datetimeFigureOut">
              <a:rPr lang="en-SG" smtClean="0"/>
              <a:t>4/11/2020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8763" y="1143000"/>
            <a:ext cx="3800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19C56-88F7-4769-B9D6-F40C63B147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853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04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6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1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5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259925" cy="1807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22E4D34-F3F5-42F3-BD03-410DBA52B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1" r="41475"/>
          <a:stretch/>
        </p:blipFill>
        <p:spPr>
          <a:xfrm>
            <a:off x="6433118" y="10"/>
            <a:ext cx="15826807" cy="180784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" y="0"/>
            <a:ext cx="17051347" cy="1807845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688" y="2958673"/>
            <a:ext cx="12115758" cy="8446453"/>
          </a:xfr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8121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36242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04363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72484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40605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08726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76847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44968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Collision Avoidance Testing for Autonomous Vehicles with Global Map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686" y="12845563"/>
            <a:ext cx="12257089" cy="318479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8121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36242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904363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872484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40605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808726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776847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44968" algn="l" defTabSz="1936242" rtl="0" eaLnBrk="1" latinLnBrk="0" hangingPunct="1">
              <a:defRPr sz="38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/>
              <a:t>Yun Tang, Yuan Zhou*, Fenghua Wu, Yang Liu, Jun Sun, Wuling Wang, Gang Wang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28172" y="1199451"/>
            <a:ext cx="385674" cy="1285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53" y="11986186"/>
            <a:ext cx="7262301" cy="48209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BE3A4-9C9E-4379-9CB3-2EC3E60EF578}"/>
              </a:ext>
            </a:extLst>
          </p:cNvPr>
          <p:cNvSpPr txBox="1"/>
          <p:nvPr/>
        </p:nvSpPr>
        <p:spPr>
          <a:xfrm>
            <a:off x="889725" y="1476746"/>
            <a:ext cx="7725181" cy="70788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ICRA 2021 – Submission 2176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259925" cy="1807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98619-E744-453F-9DA6-445D0009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34" y="1124881"/>
            <a:ext cx="19182491" cy="5059069"/>
          </a:xfrm>
        </p:spPr>
        <p:txBody>
          <a:bodyPr anchor="b">
            <a:normAutofit/>
          </a:bodyPr>
          <a:lstStyle/>
          <a:p>
            <a:r>
              <a:rPr lang="en-US" sz="13400"/>
              <a:t>Content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6019" y="7641158"/>
            <a:ext cx="19182491" cy="482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35934" y="7338885"/>
            <a:ext cx="3420523" cy="3615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86C3-215B-488D-8C2D-ED24758F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934" y="8797411"/>
            <a:ext cx="19188056" cy="7659712"/>
          </a:xfrm>
        </p:spPr>
        <p:txBody>
          <a:bodyPr vert="horz" lIns="91440" tIns="45720" rIns="91440" bIns="45720" rtlCol="0">
            <a:normAutofit/>
          </a:bodyPr>
          <a:lstStyle/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Wrong yielding actions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Wrong overtaking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Wrong switch from yielding to overtaking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Emergency braking too soft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Lack of coordinated collision avoidance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Decision conflicts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Incorrect prediction</a:t>
            </a:r>
            <a:endParaRPr lang="en-US" sz="4500">
              <a:ea typeface="+mn-lt"/>
              <a:cs typeface="+mn-lt"/>
            </a:endParaRPr>
          </a:p>
          <a:p>
            <a:pPr marL="914400" indent="-914400">
              <a:spcBef>
                <a:spcPts val="0"/>
              </a:spcBef>
              <a:spcAft>
                <a:spcPts val="600"/>
              </a:spcAft>
              <a:buAutoNum type="alphaUcPeriod"/>
            </a:pPr>
            <a:r>
              <a:rPr lang="en-SG" sz="4500">
                <a:ea typeface="+mn-lt"/>
                <a:cs typeface="+mn-lt"/>
              </a:rPr>
              <a:t>Obstacle failures</a:t>
            </a:r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426404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06411" y="1199451"/>
            <a:ext cx="385674" cy="1285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56491" y="11865665"/>
            <a:ext cx="20146942" cy="4821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3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259925" cy="1807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4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54135" cy="1807845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Freeform: Shape 4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35585" cy="1807845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F949-1425-46D9-A7C3-D440CBA9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88" y="2958673"/>
            <a:ext cx="7345775" cy="8446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700"/>
              <a:t>Thank You</a:t>
            </a:r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28172" y="1199451"/>
            <a:ext cx="385674" cy="1285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253" y="11986186"/>
            <a:ext cx="7345775" cy="482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344C277A-B1EE-467A-B931-EEB78C7E3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676" y="2958673"/>
            <a:ext cx="9706707" cy="126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898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AccentBoxVTI</vt:lpstr>
      <vt:lpstr>Collision Avoidance Testing for Autonomous Vehicles with Global Map Modeling</vt:lpstr>
      <vt:lpstr>Content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Avoidance Testing for Autonomous Vehicles with Global Map Modeling</dc:title>
  <dc:creator>#TANG YUN#</dc:creator>
  <cp:lastModifiedBy>#TANG YUN#</cp:lastModifiedBy>
  <cp:revision>2</cp:revision>
  <dcterms:created xsi:type="dcterms:W3CDTF">2020-11-04T19:38:12Z</dcterms:created>
  <dcterms:modified xsi:type="dcterms:W3CDTF">2020-11-04T20:40:11Z</dcterms:modified>
</cp:coreProperties>
</file>