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8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5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1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5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1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8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0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8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3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4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F0A73-CA06-4832-8696-D12D3336392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7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7CC2D9-6726-40A5-8981-3B4365DB966B}"/>
              </a:ext>
            </a:extLst>
          </p:cNvPr>
          <p:cNvSpPr txBox="1"/>
          <p:nvPr/>
        </p:nvSpPr>
        <p:spPr>
          <a:xfrm>
            <a:off x="844731" y="102776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Building a House Using Waterfall and Agile Methodologies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4D908A-661F-4116-B087-68706223FE12}"/>
              </a:ext>
            </a:extLst>
          </p:cNvPr>
          <p:cNvSpPr/>
          <p:nvPr/>
        </p:nvSpPr>
        <p:spPr>
          <a:xfrm>
            <a:off x="7154088" y="1326364"/>
            <a:ext cx="4410894" cy="21026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34C77C-94AC-45DB-9777-85B1495C73AC}"/>
              </a:ext>
            </a:extLst>
          </p:cNvPr>
          <p:cNvSpPr/>
          <p:nvPr/>
        </p:nvSpPr>
        <p:spPr>
          <a:xfrm>
            <a:off x="7154088" y="4141517"/>
            <a:ext cx="4410894" cy="15213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517A7A-570D-436D-AD00-BA255B4E8E84}"/>
              </a:ext>
            </a:extLst>
          </p:cNvPr>
          <p:cNvSpPr txBox="1"/>
          <p:nvPr/>
        </p:nvSpPr>
        <p:spPr>
          <a:xfrm>
            <a:off x="7800701" y="957033"/>
            <a:ext cx="311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Agile Methodology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39D0D2-8B0A-4D64-9DE9-7C29BAA13A24}"/>
              </a:ext>
            </a:extLst>
          </p:cNvPr>
          <p:cNvSpPr txBox="1"/>
          <p:nvPr/>
        </p:nvSpPr>
        <p:spPr>
          <a:xfrm>
            <a:off x="3076304" y="957033"/>
            <a:ext cx="311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Waterfall Methodology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8E76EE-7E86-4A06-AE17-80CE0A637AC2}"/>
              </a:ext>
            </a:extLst>
          </p:cNvPr>
          <p:cNvSpPr txBox="1"/>
          <p:nvPr/>
        </p:nvSpPr>
        <p:spPr>
          <a:xfrm>
            <a:off x="548640" y="1294777"/>
            <a:ext cx="169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7030A0"/>
                </a:solidFill>
              </a:rPr>
              <a:t>How a house would get built: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1265BF-686D-4AE6-80EC-0E5F77F88306}"/>
              </a:ext>
            </a:extLst>
          </p:cNvPr>
          <p:cNvSpPr txBox="1"/>
          <p:nvPr/>
        </p:nvSpPr>
        <p:spPr>
          <a:xfrm>
            <a:off x="367940" y="4141517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7030A0"/>
                </a:solidFill>
              </a:rPr>
              <a:t>Advantages of each methodology: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ED24D7-4118-42CB-8B0B-8F9C73B552B5}"/>
              </a:ext>
            </a:extLst>
          </p:cNvPr>
          <p:cNvSpPr/>
          <p:nvPr/>
        </p:nvSpPr>
        <p:spPr>
          <a:xfrm>
            <a:off x="2429693" y="1338536"/>
            <a:ext cx="4410894" cy="10901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2453A1-EE47-4BED-86E5-146FC16B7FFD}"/>
              </a:ext>
            </a:extLst>
          </p:cNvPr>
          <p:cNvSpPr/>
          <p:nvPr/>
        </p:nvSpPr>
        <p:spPr>
          <a:xfrm>
            <a:off x="2429691" y="4141517"/>
            <a:ext cx="4410894" cy="15213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21DDF1-D59D-4D7B-901F-D702B4C67176}"/>
              </a:ext>
            </a:extLst>
          </p:cNvPr>
          <p:cNvSpPr txBox="1"/>
          <p:nvPr/>
        </p:nvSpPr>
        <p:spPr>
          <a:xfrm>
            <a:off x="2429693" y="1366821"/>
            <a:ext cx="441089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Gather Requirements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Design Phase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Construction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Quality Control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Occupancy 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Maintenance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BE7F8F-A50E-4F91-BF02-857FF950BA66}"/>
              </a:ext>
            </a:extLst>
          </p:cNvPr>
          <p:cNvSpPr txBox="1"/>
          <p:nvPr/>
        </p:nvSpPr>
        <p:spPr>
          <a:xfrm>
            <a:off x="7154089" y="1366821"/>
            <a:ext cx="438912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Ideation of the house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Gather of material and requirements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Design and Construction via iterations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Regular quality checks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Change Management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Deploying changes on the go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Occupancy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Maintenance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29808C-E6D7-43E2-BAD7-81F1D8814547}"/>
              </a:ext>
            </a:extLst>
          </p:cNvPr>
          <p:cNvSpPr txBox="1"/>
          <p:nvPr/>
        </p:nvSpPr>
        <p:spPr>
          <a:xfrm>
            <a:off x="2429691" y="4141517"/>
            <a:ext cx="420624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Clear project scope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Predictability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Documentation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Quality Assurance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Regulatory Compliance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Client involvement 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Suitable for certain projects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F3F74C-ED6E-41FE-B739-7FF4F4AC7DE8}"/>
              </a:ext>
            </a:extLst>
          </p:cNvPr>
          <p:cNvSpPr txBox="1"/>
          <p:nvPr/>
        </p:nvSpPr>
        <p:spPr>
          <a:xfrm>
            <a:off x="7256415" y="4141517"/>
            <a:ext cx="4206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Adaptability and flexibility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Constant client engagement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Reduced risk of cost overruns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Quality control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Early delivery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Emphasis on value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Team involvement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Risk Mitigation </a:t>
            </a:r>
          </a:p>
        </p:txBody>
      </p:sp>
    </p:spTree>
    <p:extLst>
      <p:ext uri="{BB962C8B-B14F-4D97-AF65-F5344CB8AC3E}">
        <p14:creationId xmlns:p14="http://schemas.microsoft.com/office/powerpoint/2010/main" val="421868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25E399-A548-55CB-4C24-657D7BD563E3}"/>
              </a:ext>
            </a:extLst>
          </p:cNvPr>
          <p:cNvSpPr/>
          <p:nvPr/>
        </p:nvSpPr>
        <p:spPr>
          <a:xfrm>
            <a:off x="7350031" y="623211"/>
            <a:ext cx="441089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36B201-04B4-3100-9556-C1BCE46ED922}"/>
              </a:ext>
            </a:extLst>
          </p:cNvPr>
          <p:cNvSpPr/>
          <p:nvPr/>
        </p:nvSpPr>
        <p:spPr>
          <a:xfrm>
            <a:off x="2327366" y="629447"/>
            <a:ext cx="4410894" cy="900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A258F0-DE92-3553-1158-B18CFF97D5C5}"/>
              </a:ext>
            </a:extLst>
          </p:cNvPr>
          <p:cNvSpPr/>
          <p:nvPr/>
        </p:nvSpPr>
        <p:spPr>
          <a:xfrm>
            <a:off x="7443337" y="2179623"/>
            <a:ext cx="4410894" cy="2205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480E9D-BD3C-5F49-3AC9-7B5050CCE30A}"/>
              </a:ext>
            </a:extLst>
          </p:cNvPr>
          <p:cNvSpPr/>
          <p:nvPr/>
        </p:nvSpPr>
        <p:spPr>
          <a:xfrm>
            <a:off x="2278848" y="2179623"/>
            <a:ext cx="4507930" cy="25696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4BC137-09BA-9024-66FE-800D183843A7}"/>
              </a:ext>
            </a:extLst>
          </p:cNvPr>
          <p:cNvSpPr txBox="1"/>
          <p:nvPr/>
        </p:nvSpPr>
        <p:spPr>
          <a:xfrm>
            <a:off x="234043" y="2179623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7030A0"/>
                </a:solidFill>
              </a:rPr>
              <a:t>What would happen if the homeowner decided to change the design mid-construction?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CBD198-2696-F6C9-3772-BC89DB3DDB89}"/>
              </a:ext>
            </a:extLst>
          </p:cNvPr>
          <p:cNvSpPr txBox="1"/>
          <p:nvPr/>
        </p:nvSpPr>
        <p:spPr>
          <a:xfrm>
            <a:off x="145870" y="635685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7030A0"/>
                </a:solidFill>
              </a:rPr>
              <a:t>What is the Minimum Viable House under each methodology?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8B07C-4D83-18F2-D1A0-3259226B7282}"/>
              </a:ext>
            </a:extLst>
          </p:cNvPr>
          <p:cNvSpPr txBox="1"/>
          <p:nvPr/>
        </p:nvSpPr>
        <p:spPr>
          <a:xfrm>
            <a:off x="2340427" y="636696"/>
            <a:ext cx="33419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Complete House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Finished interiors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Compliance and permits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Nice Landscaping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No pending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FBBCE4-E34C-D123-AA1B-D86BCA8C35B1}"/>
              </a:ext>
            </a:extLst>
          </p:cNvPr>
          <p:cNvSpPr txBox="1"/>
          <p:nvPr/>
        </p:nvSpPr>
        <p:spPr>
          <a:xfrm>
            <a:off x="7350030" y="623211"/>
            <a:ext cx="38280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Basic 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Utilities and essentials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Open-ended 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Continuous Improvement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Minimum Compliance</a:t>
            </a:r>
          </a:p>
          <a:p>
            <a:endParaRPr lang="en-I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9CD9E9-5AC4-1BE3-57F8-63DF35C89874}"/>
              </a:ext>
            </a:extLst>
          </p:cNvPr>
          <p:cNvSpPr txBox="1"/>
          <p:nvPr/>
        </p:nvSpPr>
        <p:spPr>
          <a:xfrm>
            <a:off x="2278848" y="2192574"/>
            <a:ext cx="216003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Advantages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000" dirty="0"/>
              <a:t>Increased flexibility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000" dirty="0"/>
              <a:t>Reduced regret costs 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000" dirty="0"/>
              <a:t>Early occupancy 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000" dirty="0"/>
              <a:t>More client Involvement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Considerations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000" dirty="0"/>
              <a:t>Cost of time .i.e.  Now there will be iterations too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000" dirty="0"/>
              <a:t>Impact on contractors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000" dirty="0"/>
              <a:t>Disadvantages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000" dirty="0"/>
              <a:t>Cost overruns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000" dirty="0"/>
              <a:t>Communication challenges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000" dirty="0"/>
              <a:t>Time delays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000" dirty="0"/>
              <a:t>Resource allocation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000" dirty="0"/>
              <a:t>Regulatory compliance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F7F2E9-B1CD-E66F-1BD3-F01D0C4D67F7}"/>
              </a:ext>
            </a:extLst>
          </p:cNvPr>
          <p:cNvSpPr txBox="1"/>
          <p:nvPr/>
        </p:nvSpPr>
        <p:spPr>
          <a:xfrm>
            <a:off x="7443337" y="2193340"/>
            <a:ext cx="38280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Advantages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000" dirty="0"/>
              <a:t>Stability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000" dirty="0"/>
              <a:t>Quality assurance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000" dirty="0"/>
              <a:t>Regulatory compliance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Considerations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000" dirty="0"/>
              <a:t>Reduced flexibility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000" dirty="0"/>
              <a:t>Client Satisfaction may go down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000" dirty="0"/>
              <a:t>Disadvantages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000" dirty="0"/>
              <a:t>Scope challenges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000" dirty="0"/>
              <a:t>Reduced flexibility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000" dirty="0"/>
              <a:t>Client frustration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000" dirty="0"/>
              <a:t>Project satisfaction may go down</a:t>
            </a:r>
          </a:p>
        </p:txBody>
      </p:sp>
    </p:spTree>
    <p:extLst>
      <p:ext uri="{BB962C8B-B14F-4D97-AF65-F5344CB8AC3E}">
        <p14:creationId xmlns:p14="http://schemas.microsoft.com/office/powerpoint/2010/main" val="218781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1985</TotalTime>
  <Words>208</Words>
  <Application>Microsoft Office PowerPoint</Application>
  <PresentationFormat>Widescreen</PresentationFormat>
  <Paragraphs>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Malone</dc:creator>
  <cp:lastModifiedBy>Abhijeet Bhambere</cp:lastModifiedBy>
  <cp:revision>14</cp:revision>
  <dcterms:created xsi:type="dcterms:W3CDTF">2021-10-08T17:27:31Z</dcterms:created>
  <dcterms:modified xsi:type="dcterms:W3CDTF">2023-09-30T07:33:01Z</dcterms:modified>
</cp:coreProperties>
</file>