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indeed.com/career-advice/finding-a-job/types-of-it-jobs" TargetMode="External"/><Relationship Id="rId7" Type="http://schemas.openxmlformats.org/officeDocument/2006/relationships/hyperlink" Target="https://www.cio.com/article/193623/how-to-make-the-tech-industry-more-inclusive.html" TargetMode="External"/><Relationship Id="rId2" Type="http://schemas.openxmlformats.org/officeDocument/2006/relationships/hyperlink" Target="https://medium.com/23codestreet/tech-career-guide-non-technical-roles-in-tech-c036475ec14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t-ology.org/it-resources/why-should-i-consider-an-it-career/" TargetMode="External"/><Relationship Id="rId5" Type="http://schemas.openxmlformats.org/officeDocument/2006/relationships/hyperlink" Target="https://www.purdueglobal.edu/blog/information-technology/myths-about-working-in-tech/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130628" y="19857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 Career Ideation done using Trello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17F1C-C1A1-B33A-6C0C-7949D5C8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902"/>
            <a:ext cx="12192000" cy="52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E2373-1606-4FB8-C60C-027B0A64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6" y="594114"/>
            <a:ext cx="5395428" cy="2834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70C2F1-C17E-93B8-334E-90B9E0FC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01" y="594114"/>
            <a:ext cx="5502117" cy="3030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E5C93-8253-E737-2584-7273527FA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66" y="3709509"/>
            <a:ext cx="5395428" cy="3030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4510E-06A4-344D-9D20-F4994B97BA1E}"/>
              </a:ext>
            </a:extLst>
          </p:cNvPr>
          <p:cNvSpPr txBox="1"/>
          <p:nvPr/>
        </p:nvSpPr>
        <p:spPr>
          <a:xfrm>
            <a:off x="274320" y="128939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Scary Myths about a career in technology - </a:t>
            </a:r>
          </a:p>
        </p:txBody>
      </p:sp>
    </p:spTree>
    <p:extLst>
      <p:ext uri="{BB962C8B-B14F-4D97-AF65-F5344CB8AC3E}">
        <p14:creationId xmlns:p14="http://schemas.microsoft.com/office/powerpoint/2010/main" val="105091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2EF12-0F38-FA05-7C14-11A61312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0" y="2499360"/>
            <a:ext cx="5011660" cy="1985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6E54F-BBA5-332D-14E4-2491CC7E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1" y="3429001"/>
            <a:ext cx="4280140" cy="2382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F75FF-7748-2A40-3562-D892256B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60" y="4611573"/>
            <a:ext cx="5011660" cy="2131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4D682-6B8F-69B9-1B92-968388658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60" y="634736"/>
            <a:ext cx="5011660" cy="1737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72567-4059-D873-CA0C-32B7DEA41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317" y="924560"/>
            <a:ext cx="4361423" cy="2225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30D4E-805E-2D51-ADE5-E6812FACC7FE}"/>
              </a:ext>
            </a:extLst>
          </p:cNvPr>
          <p:cNvSpPr txBox="1"/>
          <p:nvPr/>
        </p:nvSpPr>
        <p:spPr>
          <a:xfrm>
            <a:off x="345440" y="115383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Diverse Breadth of Roles in Tech - </a:t>
            </a:r>
          </a:p>
        </p:txBody>
      </p:sp>
    </p:spTree>
    <p:extLst>
      <p:ext uri="{BB962C8B-B14F-4D97-AF65-F5344CB8AC3E}">
        <p14:creationId xmlns:p14="http://schemas.microsoft.com/office/powerpoint/2010/main" val="418662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A32A0-7FF5-51E3-7BE4-35D5681E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7" y="1541634"/>
            <a:ext cx="5433531" cy="3368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4CED6-F6A6-4C23-9872-C1E5D9F9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943" y="1541634"/>
            <a:ext cx="5471634" cy="3152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EB738-6C28-38ED-D1BA-D55389E4C3ED}"/>
              </a:ext>
            </a:extLst>
          </p:cNvPr>
          <p:cNvSpPr txBox="1"/>
          <p:nvPr/>
        </p:nvSpPr>
        <p:spPr>
          <a:xfrm>
            <a:off x="238527" y="287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Diverse Breadth of Roles in Tech -</a:t>
            </a:r>
          </a:p>
        </p:txBody>
      </p:sp>
    </p:spTree>
    <p:extLst>
      <p:ext uri="{BB962C8B-B14F-4D97-AF65-F5344CB8AC3E}">
        <p14:creationId xmlns:p14="http://schemas.microsoft.com/office/powerpoint/2010/main" val="214850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AEFDB5-3DEC-989A-26FA-D869E01E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71" y="4103222"/>
            <a:ext cx="3866295" cy="2417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17701-5FAD-FE5A-BD85-D38956D0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92" y="751410"/>
            <a:ext cx="3470209" cy="2832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238136-96D6-01A9-BE31-B8551FE5B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60" y="4297680"/>
            <a:ext cx="5486635" cy="2125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5CE28-EDED-0B62-9AC8-DF16958B7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440" y="751410"/>
            <a:ext cx="3546900" cy="3421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A063E3-4839-DE36-70B3-75AB5AEEC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1" y="905858"/>
            <a:ext cx="3708400" cy="25231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9090AD-016C-6A18-79A8-47FC84D0A071}"/>
              </a:ext>
            </a:extLst>
          </p:cNvPr>
          <p:cNvSpPr txBox="1"/>
          <p:nvPr/>
        </p:nvSpPr>
        <p:spPr>
          <a:xfrm>
            <a:off x="346606" y="231636"/>
            <a:ext cx="37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Benefits of  a Career in technology - </a:t>
            </a:r>
          </a:p>
        </p:txBody>
      </p:sp>
    </p:spTree>
    <p:extLst>
      <p:ext uri="{BB962C8B-B14F-4D97-AF65-F5344CB8AC3E}">
        <p14:creationId xmlns:p14="http://schemas.microsoft.com/office/powerpoint/2010/main" val="181372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3E14D8-44D7-3F80-99C7-F1C000042136}"/>
              </a:ext>
            </a:extLst>
          </p:cNvPr>
          <p:cNvSpPr txBox="1"/>
          <p:nvPr/>
        </p:nvSpPr>
        <p:spPr>
          <a:xfrm>
            <a:off x="894080" y="568961"/>
            <a:ext cx="8442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effectLst/>
                <a:latin typeface="-apple-system"/>
                <a:hlinkClick r:id="rId2"/>
              </a:rPr>
              <a:t>https://medium.com/23codestreet/tech-career-guide-non-technical-roles-in-tech-c036475ec147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2390D3-EA80-A604-A7A0-38386C66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" y="1423124"/>
            <a:ext cx="127508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3"/>
              </a:rPr>
              <a:t>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3"/>
              </a:rPr>
              <a:t>21 Different Types of IT Careers To Explore | Indeed.com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8AB2AC76-D82C-3042-3AAD-CD85DF8B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" y="1430337"/>
            <a:ext cx="318770" cy="31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8374C-1DBA-7B75-F95A-8A29D84EF060}"/>
              </a:ext>
            </a:extLst>
          </p:cNvPr>
          <p:cNvSpPr txBox="1"/>
          <p:nvPr/>
        </p:nvSpPr>
        <p:spPr>
          <a:xfrm>
            <a:off x="894080" y="2204968"/>
            <a:ext cx="682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https://www.purdueglobal.edu/blog/information-technology/myths-about-working-in-tech/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8BF57-A78A-C9D7-D14F-C1585DA19798}"/>
              </a:ext>
            </a:extLst>
          </p:cNvPr>
          <p:cNvSpPr txBox="1"/>
          <p:nvPr/>
        </p:nvSpPr>
        <p:spPr>
          <a:xfrm>
            <a:off x="894080" y="3120687"/>
            <a:ext cx="682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apple-system"/>
                <a:hlinkClick r:id="rId6"/>
              </a:rPr>
              <a:t>Why Should I Consider an IT Career? - IT-</a:t>
            </a:r>
            <a:r>
              <a:rPr lang="en-US" b="0" i="0" u="none" strike="noStrike" dirty="0" err="1">
                <a:effectLst/>
                <a:latin typeface="-apple-system"/>
                <a:hlinkClick r:id="rId6"/>
              </a:rPr>
              <a:t>oLogy</a:t>
            </a:r>
            <a:endParaRPr lang="en-IN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96AA7D-4819-9EE0-DEB4-8BB0C7257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30" y="3698633"/>
            <a:ext cx="121920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7"/>
              </a:rPr>
              <a:t>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7"/>
              </a:rPr>
              <a:t>How to make the tech industry more inclusive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15BE65A5-50C7-5976-0E63-AC37B694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37465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DEEE9A-FF84-CEA0-CBE8-3C0690B4841F}"/>
              </a:ext>
            </a:extLst>
          </p:cNvPr>
          <p:cNvSpPr txBox="1"/>
          <p:nvPr/>
        </p:nvSpPr>
        <p:spPr>
          <a:xfrm>
            <a:off x="894080" y="290872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- </a:t>
            </a:r>
          </a:p>
        </p:txBody>
      </p:sp>
    </p:spTree>
    <p:extLst>
      <p:ext uri="{BB962C8B-B14F-4D97-AF65-F5344CB8AC3E}">
        <p14:creationId xmlns:p14="http://schemas.microsoft.com/office/powerpoint/2010/main" val="178855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93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Abhijeet Bhambere</cp:lastModifiedBy>
  <cp:revision>6</cp:revision>
  <dcterms:created xsi:type="dcterms:W3CDTF">2021-10-08T17:27:31Z</dcterms:created>
  <dcterms:modified xsi:type="dcterms:W3CDTF">2023-09-25T06:49:21Z</dcterms:modified>
</cp:coreProperties>
</file>