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Code Debugging: </a:t>
            </a:r>
            <a:r>
              <a:rPr lang="en-US" sz="2800" b="1" dirty="0"/>
              <a:t>Example Code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971B-799C-479E-A2E3-79BE450F3269}"/>
              </a:ext>
            </a:extLst>
          </p:cNvPr>
          <p:cNvSpPr txBox="1"/>
          <p:nvPr/>
        </p:nvSpPr>
        <p:spPr>
          <a:xfrm>
            <a:off x="330925" y="1119835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Python code with 3 syntax errors: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D551-D9FA-4D8D-85A5-4D7A725BE363}"/>
              </a:ext>
            </a:extLst>
          </p:cNvPr>
          <p:cNvSpPr txBox="1"/>
          <p:nvPr/>
        </p:nvSpPr>
        <p:spPr>
          <a:xfrm>
            <a:off x="6339840" y="1119835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Debugged code: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03E85-E0C9-4B69-8E1F-DE3EAC2672C3}"/>
              </a:ext>
            </a:extLst>
          </p:cNvPr>
          <p:cNvSpPr/>
          <p:nvPr/>
        </p:nvSpPr>
        <p:spPr>
          <a:xfrm>
            <a:off x="330925" y="1593669"/>
            <a:ext cx="5556067" cy="496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90E3-7B2D-4A3A-A749-F1718BA0431E}"/>
              </a:ext>
            </a:extLst>
          </p:cNvPr>
          <p:cNvSpPr/>
          <p:nvPr/>
        </p:nvSpPr>
        <p:spPr>
          <a:xfrm>
            <a:off x="6191794" y="1593669"/>
            <a:ext cx="5669280" cy="4963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5FAAB-92F6-4D6E-9D5F-6D5E46EAAA46}"/>
              </a:ext>
            </a:extLst>
          </p:cNvPr>
          <p:cNvSpPr txBox="1"/>
          <p:nvPr/>
        </p:nvSpPr>
        <p:spPr>
          <a:xfrm>
            <a:off x="339629" y="1802674"/>
            <a:ext cx="5643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before both IF-ELSE functions"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countervariable = 125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(countervarable &lt; 100):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print("Counter is smaller than 100")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first if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print("Counter is greater than 100")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first else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3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(number &gt; 0):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print("Number is a positive number)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second if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print("Number is a negative number")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second else section")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after both of the IF-ELSE functions")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29537-E267-956D-C2D5-E314B3CBBD18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9DA21-9FB4-0CE8-CDBB-5DD9543EAC0F}"/>
              </a:ext>
            </a:extLst>
          </p:cNvPr>
          <p:cNvSpPr txBox="1"/>
          <p:nvPr/>
        </p:nvSpPr>
        <p:spPr>
          <a:xfrm flipH="1">
            <a:off x="6191794" y="1802674"/>
            <a:ext cx="56605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before both IF-ELSE functions")#added ‘)’</a:t>
            </a:r>
          </a:p>
          <a:p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countervariable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125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countervariable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100):#corrected spelling error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print("Counter is smaller than 100")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print("This line is in the first if section")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else:#add ':’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print("Counter is greater than 100")    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first else section") 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3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(number &gt; 0):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print("Number is a positive number")#added '"' at the end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second if section")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   </a:t>
            </a:r>
          </a:p>
          <a:p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is a negative number")   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print("This line is in the second else section") 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print("This line of code is after both of the IF-ELSE functions")</a:t>
            </a:r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292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Abhijeet Bhambere</cp:lastModifiedBy>
  <cp:revision>14</cp:revision>
  <dcterms:created xsi:type="dcterms:W3CDTF">2021-10-08T17:27:31Z</dcterms:created>
  <dcterms:modified xsi:type="dcterms:W3CDTF">2023-09-30T13:57:30Z</dcterms:modified>
</cp:coreProperties>
</file>