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5" r:id="rId3"/>
    <p:sldId id="258" r:id="rId4"/>
    <p:sldId id="266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941"/>
  </p:normalViewPr>
  <p:slideViewPr>
    <p:cSldViewPr snapToGrid="0" snapToObjects="1">
      <p:cViewPr varScale="1">
        <p:scale>
          <a:sx n="109" d="100"/>
          <a:sy n="10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80F-057D-8A49-B342-0C7D023FE1B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28CD7-AA0A-6447-8EAF-08A12C3B4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Algebra:</a:t>
            </a:r>
          </a:p>
          <a:p>
            <a:r>
              <a:rPr lang="en-US" dirty="0"/>
              <a:t>a intercept</a:t>
            </a:r>
          </a:p>
          <a:p>
            <a:r>
              <a:rPr lang="en-US" dirty="0"/>
              <a:t>b slope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28CD7-AA0A-6447-8EAF-08A12C3B4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BF21-D206-AA43-A0E2-61C0B588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448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61C2-852B-EE46-9672-2B6FDB9B1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448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ABDE-E1AD-FA45-AFC0-3FA84E0F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E69-CE0C-9D4C-AC4D-59227CA5EC7B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3760-43DD-D544-80EE-FF944730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4312" y="91440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5E8C-A00F-8545-9545-C9368695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8E1-D875-0745-B0C2-A1482AEC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B9E3-E670-114E-9B39-E4E0EBEF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6C4D-B8D6-CA4D-A284-E09680F9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E73-A6B8-D641-84BE-5D7BBE681CC0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0425-C61A-7945-A074-38C6E500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D30-AA37-3D49-8108-1E22517D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7955D-D0F1-5441-AFEA-BD3E0015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3B3A-9EA4-B34A-A289-2758CE78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3E86-8CD2-984C-92DC-211B997F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FAF6-08C5-B140-BB8A-856B25586EC9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6BF7-2D8E-E546-84ED-2F42648E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B9D0-85B4-4546-89A0-A9731FD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FDF8-C74E-9448-A2CB-510F83CE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0675"/>
            <a:ext cx="836441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A306-44EC-6A40-8FE1-202EDA3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9EC7-2548-4842-A62C-BE872F1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A57D-65F6-D241-8382-A262B38853DE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60EE-6773-3845-9C23-DA31765D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4312" y="91440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B5BE-CDEF-424C-978B-E7D6820B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00F4-6E8A-D64D-AF20-59A6F5E0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778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4CA65-EA3C-E54B-B33C-791945E4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778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011F-6918-D448-A61A-D159DB73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F19D-4C97-2C46-B256-4A8B5C6C2576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4BA1-2A4D-464B-A036-885C5EAB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69EB-D727-184F-AFEC-408342A2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952D-00F1-204D-9B88-F8A0FEF3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4510-2146-7947-8997-80AE9A35E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835B-CE2B-C548-8AED-CA9DE460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6AC6-8ED1-004C-8BA5-81D686BE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4C8D-1FD1-3949-B025-A2EE1FFCEFCF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E145-DC9D-3949-81BF-4F0572A4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F86E-406B-FC45-88C7-2CA61D75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45EC-D838-2748-B486-A39E151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A345-C11B-7E4F-A9C8-E0487181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6402F-C4A8-0348-BA20-F0EE6FD0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A71A1-8DD9-9040-84BB-3291C0F51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BE3A1-0B8C-CC42-9416-D1A9181BC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5135E-180B-9345-8EE9-B32D1A1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BFA8-FEBB-C346-BB88-9CCA5CE5BC53}" type="datetime1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A8014-2CA0-D54C-9785-FB5B4A2F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BFB9-8570-4148-AC8E-DE2FC28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310-447C-074A-A434-72D980CC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83B3B-CBB3-2342-8D24-B654B93F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1F0B-676E-E848-81DF-9D2CACA5CA68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5568-2D34-7348-8EA0-05D4563F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83619-4AEB-9545-B6F1-645D37E1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B988B-7C7B-C24E-8C47-50F64740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127-8F07-2842-B80D-054038CD7038}" type="datetime1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82FA0-C3C4-CC47-860E-721419F2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DD1B-9A16-024B-82A5-955AD8E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365-45C2-A540-AB54-77F4723B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C544-A884-9E4D-9262-92D3E512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E0086-4A52-B44B-9E7A-57B52468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DA93-7AE5-5C48-8D5C-A820F524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FC7-682D-0A47-8D32-4DCF54741142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8D6D-F75B-DA40-9BD0-43B381A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374A-EAAE-1C49-BEDB-390CA84B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0D7B-5ADE-AE4E-A0A6-B9DBE448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32913-4DC7-9640-ADE5-E87065EBF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DB2C1-93B2-FC44-8FB6-0BB8A68F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985-4F34-B948-AC38-3A3943AF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91-8130-ED4F-A4EE-D542F8817D17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DC99-E140-0247-A093-6BB20276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DA5-4F36-DB45-9EB3-99E52CC0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77712-6C79-5C4B-8BBE-C9DEF32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3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EC01-B220-C243-87C8-442CA1E4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16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5053-34EF-1F42-8DB7-C74B0F682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443D-8F29-9F42-8EC9-CBAF24004CA5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9D2C-A28C-DE4A-BC53-0C3F52D7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54312" y="91440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E4F8-1616-B644-8493-CEF1A26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02E42-A86A-C54B-8CDC-6964FB92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73E8-DA07-E84D-9C96-282F85C8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702" y="2153551"/>
            <a:ext cx="9375936" cy="2387600"/>
          </a:xfrm>
        </p:spPr>
        <p:txBody>
          <a:bodyPr>
            <a:noAutofit/>
          </a:bodyPr>
          <a:lstStyle/>
          <a:p>
            <a:r>
              <a:rPr lang="en-US" sz="7200" dirty="0"/>
              <a:t>Intro to Machine Learning with </a:t>
            </a:r>
            <a:r>
              <a:rPr lang="en-US" sz="7200" dirty="0" err="1"/>
              <a:t>scikit</a:t>
            </a:r>
            <a:r>
              <a:rPr lang="en-US" sz="7200" dirty="0"/>
              <a:t>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5A51-7222-8D41-8619-A2B02A28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702" y="4797683"/>
            <a:ext cx="9144000" cy="1655762"/>
          </a:xfrm>
        </p:spPr>
        <p:txBody>
          <a:bodyPr/>
          <a:lstStyle/>
          <a:p>
            <a:r>
              <a:rPr lang="en-US" dirty="0"/>
              <a:t>using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92644-E2FF-AE4B-8B15-BD8CEBDF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22" y="91440"/>
            <a:ext cx="2746290" cy="27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3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8364415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7138"/>
            <a:ext cx="10216662" cy="4677240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 one feature became 5 binary features: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440457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440457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6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CDAC-9AF8-5D49-9A60-4D18FDD2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52EF-E0E0-4745-9201-23C1DA87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a + </a:t>
            </a:r>
            <a:r>
              <a:rPr lang="en-US" dirty="0" err="1"/>
              <a:t>bX</a:t>
            </a:r>
            <a:endParaRPr lang="en-US" dirty="0"/>
          </a:p>
          <a:p>
            <a:r>
              <a:rPr lang="en-US" dirty="0"/>
              <a:t>y = target variable (response variable)</a:t>
            </a:r>
          </a:p>
          <a:p>
            <a:r>
              <a:rPr lang="en-US" dirty="0"/>
              <a:t>X= feature (explanatory variable)</a:t>
            </a:r>
          </a:p>
          <a:p>
            <a:r>
              <a:rPr lang="en-US" dirty="0"/>
              <a:t>a, b : model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5335E-814B-ED43-A4B8-A87C57F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7E53-33FC-A24A-977E-F4F1D82C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</a:t>
            </a:r>
            <a:r>
              <a:rPr lang="en-US"/>
              <a:t> Intuition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9091-6E04-BC45-B99E-DDB36599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fits the line, that minimizes the residual</a:t>
            </a:r>
            <a:br>
              <a:rPr lang="en-US" dirty="0"/>
            </a:br>
            <a:r>
              <a:rPr lang="en-US" dirty="0"/>
              <a:t>errors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61CF-E18D-704F-9546-F580C081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A19FA-1959-894E-8F76-4592F849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5" y="2486011"/>
            <a:ext cx="5489534" cy="43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7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95B2-9369-454D-875C-8C87820E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2ED8-4400-384C-B6D1-0608D251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64F5E-42A3-5540-BB6E-0AFC960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8C4C-345D-F245-B5CD-3FEB4B93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D3A-0367-0C41-92BB-5110CE4C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en-US" dirty="0"/>
              <a:t>O'Reilly Data Newsletter</a:t>
            </a:r>
          </a:p>
          <a:p>
            <a:r>
              <a:rPr lang="en-US" dirty="0"/>
              <a:t>O'Reilly Artificial Intelligence Newsletter</a:t>
            </a:r>
          </a:p>
          <a:p>
            <a:r>
              <a:rPr lang="en-US" dirty="0" err="1"/>
              <a:t>kdnuggets</a:t>
            </a:r>
            <a:endParaRPr lang="en-US" dirty="0"/>
          </a:p>
          <a:p>
            <a:r>
              <a:rPr lang="en-US" dirty="0" err="1"/>
              <a:t>towardsdatascience.com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11346-7F3B-B449-AF7A-926E3008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12" y="2816798"/>
            <a:ext cx="5562257" cy="33601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2C0B8-A8B1-4B47-BC6C-C7EB40E4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CDFBE-0F27-3144-801D-905807B2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12" y="1646238"/>
            <a:ext cx="1892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EBB-98B5-E846-AAD8-CACE138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Competitions,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52CF-4F25-D546-96C0-1EDEE4D5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Kaggle Datasets</a:t>
            </a:r>
            <a:endParaRPr lang="en-US" dirty="0"/>
          </a:p>
          <a:p>
            <a:r>
              <a:rPr lang="en-US" u="sng" dirty="0">
                <a:hlinkClick r:id="rId3"/>
              </a:rPr>
              <a:t>data.world</a:t>
            </a:r>
            <a:endParaRPr lang="en-US" dirty="0"/>
          </a:p>
          <a:p>
            <a:r>
              <a:rPr lang="en-US" u="sng" dirty="0">
                <a:hlinkClick r:id="rId4"/>
              </a:rPr>
              <a:t>data.gov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A4692-0B8D-1A46-A1FB-B2C9F748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 fontScale="925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TalkTemplate" id="{CCAF7D0E-D159-8A49-B666-0F2EA74CCF32}" vid="{203D02A3-5FFE-E640-A03F-94ACA0A5F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Words>469</Words>
  <Application>Microsoft Macintosh PowerPoint</Application>
  <PresentationFormat>Widescreen</PresentationFormat>
  <Paragraphs>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Intro to Machine Learning with scikit-learn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Scikit-Learn</vt:lpstr>
      <vt:lpstr>Scikit-Learn Terminology</vt:lpstr>
      <vt:lpstr>Scikit-Learn Gotchas</vt:lpstr>
      <vt:lpstr>Linear Regression</vt:lpstr>
      <vt:lpstr>Algo Intuition</vt:lpstr>
      <vt:lpstr>PowerPoint Presentation</vt:lpstr>
      <vt:lpstr>News</vt:lpstr>
      <vt:lpstr>Competitions, Datasets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2018-09-07T15:45:33Z</dcterms:created>
  <dcterms:modified xsi:type="dcterms:W3CDTF">2018-09-09T19:09:54Z</dcterms:modified>
</cp:coreProperties>
</file>