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A71E-5252-EE4E-9124-7454540B6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3ED71-F066-EA4F-ADB9-D9B5ADB4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C4C19-16F5-9C42-8F8D-30B100DD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6730-65A7-5043-BA24-3F77D691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0CC116E-1175-0548-A367-9C8D7662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1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7905-9FA6-A647-8E97-17ED71E4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447BB3D-FF4D-B540-BB78-DFB39475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AE5C-E1C0-294C-B03A-206BAC7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F7977-480B-9A46-A6D4-80C72B35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C6A0E92-270F-C54D-AEB7-441E4FB2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11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8F8169-7E4C-EF40-B6AE-BEE1353FF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87E322A6-04E2-C741-862D-33448612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08928-4C71-3044-B935-43E2110B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26E3B-FB55-F348-B4CF-E0BC00BC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4835B72-DF54-A749-8F3D-07A57A75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0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11FD-BCE8-5C46-A16C-EBDEB0FA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F61A4-19E3-1A4F-9E9B-DA10C3D2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94986-5E64-8B4E-B761-B544798B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35CD-F0A6-F445-B3AD-958BEC3B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82D708D-CE71-404B-8643-F047426E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0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F5-60D6-D747-B0B5-C8F198BE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D9BE8-BB3D-A84C-96F1-90382E32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02669-33B9-804A-AB3E-6BC101D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2912F-167F-1A42-AE86-1174EB9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AD56946-0CA8-6A4C-8B8E-3AF53637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5AC0-9F2F-934F-9E13-77E321F7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2EE6-77EE-E346-97C0-3C98AA2A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A50F8-1558-EC45-AF5B-156A61F5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0BD8-211C-BB48-8105-C6D1286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0DB38-A5D7-2348-91E5-49A9687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74D56CC-8935-FB4B-8FC5-7C91F53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5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620D8-DAD4-D844-B5B7-7ECF7C78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BE3BC-0033-9A4F-9123-04691419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6F83E-9AC1-104D-A1AD-30A9D676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B8D7E1-E204-0648-811A-956128469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1B6E32-84F5-B04D-86C8-CE779F5D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14041-CAE7-D04E-BE2E-39E828FF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1BE03-AD45-6E40-ABF6-1621B001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D39B7C-1B72-F648-B801-F27D7BE4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999D-C155-D045-A43B-ED401BA7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97F59E-10DE-4448-9D0A-4172E3AB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10237-2DB5-A346-B82E-89734FC3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5AA4725F-2ED7-D244-913F-1C20BF0D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24A27B-2384-4348-838F-DE1F635B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E2F5D-20F3-F84F-BE13-8EBAB243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B9D2B35-6FAA-2F47-A37B-BE5058D5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88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4E381-BFDC-DF40-8335-D42AACF9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35DF3-8FB0-3D44-B2A2-1F0D5E66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D6DBA-BE57-5C4D-B924-93A1075F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EC8F7-205E-404A-A502-CD4422FB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C34D7-59FB-8B40-9CA8-87E77046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84E91E9-15FC-8044-BA01-1D1D254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22D28-1D44-CA4E-9EC9-27E2FEE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BD7F1C-8A35-D04F-9CD4-65DBEC886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1F008-7D14-0B4B-BCF1-BE598794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A7B4E-8364-0943-8427-16D4DB38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A1812-3A7E-2545-9E17-45154E1F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A89FBA2-89EB-6D42-A54B-3C15D5C5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9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64544-7D87-DB4A-9F80-3FEE7FFA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B12A-6666-D543-BA88-DA1FBE7C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294C7-5F0F-7842-820B-AD2AA52B2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EA89-1E59-8148-8378-CC7A84A4B577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BEDD-6784-9347-95D0-352917958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E0F816B-273B-3540-A9DB-DD92D982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6488-B3F0-F640-8F76-4F52B79E2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75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>
            <a:extLst>
              <a:ext uri="{FF2B5EF4-FFF2-40B4-BE49-F238E27FC236}">
                <a16:creationId xmlns:a16="http://schemas.microsoft.com/office/drawing/2014/main" id="{510DBF60-1F72-DA4B-B583-2FCF3B1DA192}"/>
              </a:ext>
            </a:extLst>
          </p:cNvPr>
          <p:cNvSpPr/>
          <p:nvPr/>
        </p:nvSpPr>
        <p:spPr>
          <a:xfrm>
            <a:off x="2047875" y="4859337"/>
            <a:ext cx="2120900" cy="584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F14E213-4054-A74B-80A7-EE8AD8034568}"/>
              </a:ext>
            </a:extLst>
          </p:cNvPr>
          <p:cNvSpPr/>
          <p:nvPr/>
        </p:nvSpPr>
        <p:spPr>
          <a:xfrm>
            <a:off x="3087687" y="2408237"/>
            <a:ext cx="1919287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HiveMQ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6F426F-52A5-5045-ADB4-1D858E3D9546}"/>
              </a:ext>
            </a:extLst>
          </p:cNvPr>
          <p:cNvSpPr/>
          <p:nvPr/>
        </p:nvSpPr>
        <p:spPr>
          <a:xfrm>
            <a:off x="1209675" y="4103687"/>
            <a:ext cx="3797300" cy="48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mongo_utils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A5D543-59A9-1541-99A0-94750D66085F}"/>
              </a:ext>
            </a:extLst>
          </p:cNvPr>
          <p:cNvSpPr/>
          <p:nvPr/>
        </p:nvSpPr>
        <p:spPr>
          <a:xfrm>
            <a:off x="1209675" y="3243262"/>
            <a:ext cx="1533525" cy="48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登陆、注册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02F239-A050-494C-9747-8FAEE183614E}"/>
              </a:ext>
            </a:extLst>
          </p:cNvPr>
          <p:cNvSpPr/>
          <p:nvPr/>
        </p:nvSpPr>
        <p:spPr>
          <a:xfrm>
            <a:off x="3473450" y="3233737"/>
            <a:ext cx="1533525" cy="48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发布、订阅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5EFA6E1-86EC-5D41-8907-71443A396ED5}"/>
              </a:ext>
            </a:extLst>
          </p:cNvPr>
          <p:cNvSpPr/>
          <p:nvPr/>
        </p:nvSpPr>
        <p:spPr>
          <a:xfrm>
            <a:off x="1209675" y="1186656"/>
            <a:ext cx="7000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8134512-31D2-6E4A-9FDC-C4307A78886C}"/>
              </a:ext>
            </a:extLst>
          </p:cNvPr>
          <p:cNvSpPr/>
          <p:nvPr/>
        </p:nvSpPr>
        <p:spPr>
          <a:xfrm>
            <a:off x="2758281" y="1186655"/>
            <a:ext cx="7000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DC530AE-8D29-0B4D-AB8B-F57117921721}"/>
              </a:ext>
            </a:extLst>
          </p:cNvPr>
          <p:cNvSpPr/>
          <p:nvPr/>
        </p:nvSpPr>
        <p:spPr>
          <a:xfrm>
            <a:off x="4306887" y="1186655"/>
            <a:ext cx="700088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ECCAE3-ADE4-4149-9DDC-57E0B2EBD771}"/>
              </a:ext>
            </a:extLst>
          </p:cNvPr>
          <p:cNvSpPr/>
          <p:nvPr/>
        </p:nvSpPr>
        <p:spPr>
          <a:xfrm>
            <a:off x="1071563" y="1042988"/>
            <a:ext cx="4071937" cy="742950"/>
          </a:xfrm>
          <a:prstGeom prst="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530DE3-E077-4344-A3B8-52656D8ABD14}"/>
              </a:ext>
            </a:extLst>
          </p:cNvPr>
          <p:cNvSpPr/>
          <p:nvPr/>
        </p:nvSpPr>
        <p:spPr>
          <a:xfrm>
            <a:off x="1071563" y="3119437"/>
            <a:ext cx="4071937" cy="742950"/>
          </a:xfrm>
          <a:prstGeom prst="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57E08E-0A88-1742-8017-FD9047C02687}"/>
              </a:ext>
            </a:extLst>
          </p:cNvPr>
          <p:cNvSpPr/>
          <p:nvPr/>
        </p:nvSpPr>
        <p:spPr>
          <a:xfrm>
            <a:off x="1071562" y="2255837"/>
            <a:ext cx="4071937" cy="742950"/>
          </a:xfrm>
          <a:prstGeom prst="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588FDF-6282-5F43-B6AD-D1FA6D25C70B}"/>
              </a:ext>
            </a:extLst>
          </p:cNvPr>
          <p:cNvSpPr/>
          <p:nvPr/>
        </p:nvSpPr>
        <p:spPr>
          <a:xfrm>
            <a:off x="1071562" y="3998912"/>
            <a:ext cx="4071937" cy="1558926"/>
          </a:xfrm>
          <a:prstGeom prst="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FDEB94-A524-9A4C-8158-28002016C1F5}"/>
              </a:ext>
            </a:extLst>
          </p:cNvPr>
          <p:cNvSpPr/>
          <p:nvPr/>
        </p:nvSpPr>
        <p:spPr>
          <a:xfrm>
            <a:off x="623888" y="723900"/>
            <a:ext cx="5143500" cy="53435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290B9F4-3C65-564B-8769-926619C0BF12}"/>
              </a:ext>
            </a:extLst>
          </p:cNvPr>
          <p:cNvSpPr/>
          <p:nvPr/>
        </p:nvSpPr>
        <p:spPr>
          <a:xfrm>
            <a:off x="1209675" y="2417762"/>
            <a:ext cx="1739899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Flask-WSGI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D614AA-41C7-BD4B-824D-C65102708ACC}"/>
              </a:ext>
            </a:extLst>
          </p:cNvPr>
          <p:cNvSpPr txBox="1"/>
          <p:nvPr/>
        </p:nvSpPr>
        <p:spPr>
          <a:xfrm>
            <a:off x="6115050" y="723900"/>
            <a:ext cx="5572125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登陆、注册：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端发起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请求经过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Flask-WSGI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到登陆注册模块，登陆注册模块调用</a:t>
            </a:r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mongo_utils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通用接口完成登陆或注册</a:t>
            </a:r>
            <a:endParaRPr kumimoji="1" lang="en-US" altLang="zh-Han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发布订阅：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可以发布和订阅主题。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统一发部到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/test/input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，订阅好友关系的主题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/test/friends/{</a:t>
            </a:r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friend_id_list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。平台订阅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/test/input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，处理信息内容，发布到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/test/friends/{</a:t>
            </a:r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target_id_list</a:t>
            </a:r>
            <a:r>
              <a:rPr kumimoji="1" lang="en-US" altLang="zh-Han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，并调用</a:t>
            </a:r>
            <a:r>
              <a:rPr kumimoji="1" lang="en-US" altLang="zh-Han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mong_utils</a:t>
            </a:r>
            <a:r>
              <a:rPr kumimoji="1" lang="zh-Han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接口入库</a:t>
            </a:r>
            <a:endParaRPr kumimoji="1" lang="en-US" altLang="zh-Han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Han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Han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Han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4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3A15BB-5FDA-0C41-A929-8C90F09190D9}"/>
              </a:ext>
            </a:extLst>
          </p:cNvPr>
          <p:cNvSpPr txBox="1"/>
          <p:nvPr/>
        </p:nvSpPr>
        <p:spPr>
          <a:xfrm>
            <a:off x="1457325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52D3B-FF6E-3A48-A491-3E432390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4" y="257175"/>
            <a:ext cx="5186291" cy="6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</Words>
  <Application>Microsoft Macintosh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2018-11-24T03:18:49Z</dcterms:created>
  <dcterms:modified xsi:type="dcterms:W3CDTF">2018-11-24T04:19:01Z</dcterms:modified>
</cp:coreProperties>
</file>