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3"/>
    <p:restoredTop sz="96327"/>
  </p:normalViewPr>
  <p:slideViewPr>
    <p:cSldViewPr snapToGrid="0" snapToObjects="1">
      <p:cViewPr>
        <p:scale>
          <a:sx n="155" d="100"/>
          <a:sy n="155" d="100"/>
        </p:scale>
        <p:origin x="-1904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84D7-320C-D348-B80F-7BE9EDEE9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316EC-C728-F641-9EB6-FE22A6FDE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CF53-42DE-6945-AA5C-C8F3CF65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41F0-2010-FC46-9557-85F3E31C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7B1C-7123-CE42-8016-EB03CBD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FBF4-1FEB-7E4D-98D0-E2BD0392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FA65-2E52-BB4F-A8FB-2177A8D27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49F6-97E0-9842-BAD8-096B045FD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AA8C-4EA9-0548-9352-223A8B2C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7402-BB06-9745-AD74-74F71CCF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4E9A5-B2E1-0A4E-8C46-BCF8FD91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77EB0-220F-0749-9F88-814213585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153D-3FED-E145-BAD2-815047BF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F3BC-4E2C-7846-ADD4-E075588A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546D1-72F1-CB4A-BED7-55742196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7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D76B-530A-FA46-B02B-99C6CD58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41A3-D441-454A-9F48-EF6206F49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759FB-F833-8B43-9A85-017D115B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C1203-3754-7342-AEB0-8FB2A70E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0F1D4-4480-5F42-83FF-A9DAC421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2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411-7156-7645-BE83-6687BFE8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798A0-E12C-6C46-AF1D-5A1A3F1F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9F2F-B299-4545-BF6E-F5A96CBF7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6EC05-CF74-5043-BDC0-3AEC5CCB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71945-A054-7E49-B1DB-ECDFB734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9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0A4E4-A8D8-9C4F-A619-195021AC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47B5-EA2F-3B49-9D96-F5B66BDC4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57A5-9B2A-A54C-89C3-5AA0CAA7D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F1BEF-30B4-424E-8705-E95285D0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8237E-7BAB-904B-A4D9-F7291899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2988C-B0BA-624C-AA3C-44178D88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FF25-5B7A-9443-B214-AC3F84ED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A09C9-E4DE-9243-804C-BADFCF8D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52F9E-2277-104C-B3DB-D1D80F75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0681E-4CCE-1542-AEDA-26554860D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4AC10-C10E-1A4E-88A5-E69FAA6A5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88038-CA9E-2F41-8B0B-4B2DA50A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E612D-ECBF-AC4B-B1D4-980A5167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907C4-F186-DB45-9052-2D82503F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F929-3E83-B34F-9292-D18CEE34E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A17B-0682-0444-8F75-2601FF03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1E17C-774F-7A44-A9B7-846F6EB4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28341-4D35-0E48-9609-A71F54FB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4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52BB3-288D-BE4C-827C-C1FC79D68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6B23C-E5C8-2D4E-8428-CECE0739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3A549-1A82-934E-B7D4-C5691D31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5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28D8-9FEC-444E-AA68-A6C99BE9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4B31-3585-964A-886B-8278576C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B0C0-B27C-534C-BA3B-AA1710849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57398-C203-0C48-91E5-B6CD531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94DDD-10C9-2942-A3DF-050FD60E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5184-4842-044A-A0B6-0F7BC8EA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3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887-9497-504B-93DC-5AFBEB82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3921C-6561-4A41-8E4C-F525C2429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1CF33-9C2F-4F4F-9E59-F73367013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E4146-7770-9645-AB89-8BCCCC67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20D4B-FDF8-7E4F-9820-889AC95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33809-38EA-E149-B138-928A7585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4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F3E89-678B-5F4A-B0E0-AEDCEDEC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7C0C8-4A78-B44B-84D6-E103823FC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1F72E-387E-2C46-AB8A-40A82EBEF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0A9CC-2ECD-724C-B257-D44144AED333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6686-2FF8-C94B-AF1F-149A8890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D4C7A-0E6A-7044-8F52-6F40F0EFE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04829-E3D6-3F48-9BBB-1C4795AD2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314395" y="0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/>
            <p:nvPr/>
          </p:nvCxnSpPr>
          <p:spPr>
            <a:xfrm>
              <a:off x="6096000" y="693019"/>
              <a:ext cx="0" cy="54093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451" y="3542096"/>
              <a:ext cx="6622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(km)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(km)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55318" y="3485549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707272" y="3278070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09815" y="4583136"/>
              <a:ext cx="466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-500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C517620-F08D-BE4E-BA95-525F9DFE2DBF}"/>
                </a:ext>
              </a:extLst>
            </p:cNvPr>
            <p:cNvGrpSpPr/>
            <p:nvPr/>
          </p:nvGrpSpPr>
          <p:grpSpPr>
            <a:xfrm>
              <a:off x="2762451" y="415400"/>
              <a:ext cx="1508096" cy="1251281"/>
              <a:chOff x="2945331" y="693018"/>
              <a:chExt cx="1508096" cy="1251281"/>
            </a:xfrm>
          </p:grpSpPr>
          <p:sp>
            <p:nvSpPr>
              <p:cNvPr id="18" name="Frame 17">
                <a:extLst>
                  <a:ext uri="{FF2B5EF4-FFF2-40B4-BE49-F238E27FC236}">
                    <a16:creationId xmlns:a16="http://schemas.microsoft.com/office/drawing/2014/main" id="{BC042701-67C2-A941-8F6D-950495EF48D7}"/>
                  </a:ext>
                </a:extLst>
              </p:cNvPr>
              <p:cNvSpPr/>
              <p:nvPr/>
            </p:nvSpPr>
            <p:spPr>
              <a:xfrm>
                <a:off x="2945331" y="693018"/>
                <a:ext cx="1434138" cy="1251281"/>
              </a:xfrm>
              <a:prstGeom prst="frame">
                <a:avLst>
                  <a:gd name="adj1" fmla="val 12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Legend: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20D42B0-8B42-A841-87D0-5E8934091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07462" y="1217397"/>
                <a:ext cx="0" cy="24863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F671BD-BF1F-AF43-B2AC-F5B5DD3C1F0C}"/>
                  </a:ext>
                </a:extLst>
              </p:cNvPr>
              <p:cNvSpPr txBox="1"/>
              <p:nvPr/>
            </p:nvSpPr>
            <p:spPr>
              <a:xfrm>
                <a:off x="3353446" y="1180159"/>
                <a:ext cx="10999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x,y</a:t>
                </a:r>
                <a:r>
                  <a:rPr lang="en-US" sz="1200" dirty="0"/>
                  <a:t> grid 100km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E7EDA96-36BA-344C-8087-7B1AF9ADF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668" y="1368334"/>
                <a:ext cx="24283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371E307-0D57-EB42-8D44-CD4463F04C40}"/>
                  </a:ext>
                </a:extLst>
              </p:cNvPr>
              <p:cNvCxnSpPr/>
              <p:nvPr/>
            </p:nvCxnSpPr>
            <p:spPr>
              <a:xfrm>
                <a:off x="3008424" y="1562100"/>
                <a:ext cx="2428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5F5389-C2F0-684B-941F-2A36D0203960}"/>
                  </a:ext>
                </a:extLst>
              </p:cNvPr>
              <p:cNvSpPr txBox="1"/>
              <p:nvPr/>
            </p:nvSpPr>
            <p:spPr>
              <a:xfrm>
                <a:off x="3291466" y="1428279"/>
                <a:ext cx="1056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0070C0"/>
                    </a:solidFill>
                  </a:rPr>
                  <a:t>velocity scale</a:t>
                </a:r>
              </a:p>
              <a:p>
                <a:r>
                  <a:rPr lang="en-US" sz="1200" dirty="0">
                    <a:solidFill>
                      <a:srgbClr val="0070C0"/>
                    </a:solidFill>
                  </a:rPr>
                  <a:t>1 cell = 10m/s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588759" y="5755545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3440012" y="3293170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285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E66E01A-41AC-D944-B192-A9B8922BF7C3}"/>
              </a:ext>
            </a:extLst>
          </p:cNvPr>
          <p:cNvGrpSpPr/>
          <p:nvPr/>
        </p:nvGrpSpPr>
        <p:grpSpPr>
          <a:xfrm>
            <a:off x="2061353" y="293298"/>
            <a:ext cx="7563209" cy="6858000"/>
            <a:chOff x="2314395" y="0"/>
            <a:chExt cx="756320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209966-B0EB-014B-BC7E-7ADEB6DAA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14395" y="0"/>
              <a:ext cx="7563209" cy="68580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CAC09-3CFE-3545-8120-203EB04C9A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9" y="693019"/>
              <a:ext cx="1" cy="428729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6B3C04-D5AE-4A40-B844-AE5BB8B55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451" y="3542096"/>
              <a:ext cx="662218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D80E03-62BA-5643-A2E2-8C381073120D}"/>
                </a:ext>
              </a:extLst>
            </p:cNvPr>
            <p:cNvSpPr txBox="1"/>
            <p:nvPr/>
          </p:nvSpPr>
          <p:spPr>
            <a:xfrm>
              <a:off x="8974255" y="3493969"/>
              <a:ext cx="859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 (m/s)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DC1316-C8A6-6A49-9F23-3D74AB8CE317}"/>
                </a:ext>
              </a:extLst>
            </p:cNvPr>
            <p:cNvSpPr txBox="1"/>
            <p:nvPr/>
          </p:nvSpPr>
          <p:spPr>
            <a:xfrm>
              <a:off x="6095999" y="570917"/>
              <a:ext cx="842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 (m/s)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3B289-6B97-5748-AE63-26F5D0038EC6}"/>
                </a:ext>
              </a:extLst>
            </p:cNvPr>
            <p:cNvSpPr txBox="1"/>
            <p:nvPr/>
          </p:nvSpPr>
          <p:spPr>
            <a:xfrm>
              <a:off x="7055318" y="348554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DC2D1E-5B3E-874D-98D2-1F76ED673ED9}"/>
                </a:ext>
              </a:extLst>
            </p:cNvPr>
            <p:cNvSpPr txBox="1"/>
            <p:nvPr/>
          </p:nvSpPr>
          <p:spPr>
            <a:xfrm>
              <a:off x="4460135" y="32780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67BA45-B5F0-714B-90D7-BFECA6D75D66}"/>
                </a:ext>
              </a:extLst>
            </p:cNvPr>
            <p:cNvSpPr txBox="1"/>
            <p:nvPr/>
          </p:nvSpPr>
          <p:spPr>
            <a:xfrm>
              <a:off x="8201546" y="3493969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20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65E14B-98C0-FC40-B64D-B2ADF5E3D90C}"/>
                </a:ext>
              </a:extLst>
            </p:cNvPr>
            <p:cNvSpPr txBox="1"/>
            <p:nvPr/>
          </p:nvSpPr>
          <p:spPr>
            <a:xfrm>
              <a:off x="6056995" y="222058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338172-7FE6-FB41-8197-7049891BA0E9}"/>
                </a:ext>
              </a:extLst>
            </p:cNvPr>
            <p:cNvSpPr txBox="1"/>
            <p:nvPr/>
          </p:nvSpPr>
          <p:spPr>
            <a:xfrm>
              <a:off x="6017722" y="104104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2E9F6F7-1537-E843-9397-72C639A39D94}"/>
                </a:ext>
              </a:extLst>
            </p:cNvPr>
            <p:cNvSpPr txBox="1"/>
            <p:nvPr/>
          </p:nvSpPr>
          <p:spPr>
            <a:xfrm>
              <a:off x="5773076" y="4583136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-10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4A4EE7-A9AE-8348-8376-CE40D0498F62}"/>
                </a:ext>
              </a:extLst>
            </p:cNvPr>
            <p:cNvSpPr txBox="1"/>
            <p:nvPr/>
          </p:nvSpPr>
          <p:spPr>
            <a:xfrm>
              <a:off x="5722724" y="5749554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5A3CC2-5AF0-3A46-98F7-8583F3041FA9}"/>
                </a:ext>
              </a:extLst>
            </p:cNvPr>
            <p:cNvSpPr txBox="1"/>
            <p:nvPr/>
          </p:nvSpPr>
          <p:spPr>
            <a:xfrm>
              <a:off x="2986925" y="3293170"/>
              <a:ext cx="3882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97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</TotalTime>
  <Words>60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Mapes, Brian Earle</dc:creator>
  <cp:lastModifiedBy>Microsoft Office User</cp:lastModifiedBy>
  <cp:revision>2</cp:revision>
  <dcterms:created xsi:type="dcterms:W3CDTF">2021-09-06T16:28:08Z</dcterms:created>
  <dcterms:modified xsi:type="dcterms:W3CDTF">2022-09-07T15:01:31Z</dcterms:modified>
</cp:coreProperties>
</file>