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41"/>
  </p:normalViewPr>
  <p:slideViewPr>
    <p:cSldViewPr snapToGrid="0">
      <p:cViewPr varScale="1">
        <p:scale>
          <a:sx n="107" d="100"/>
          <a:sy n="107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E5E4-9281-4ED5-A85A-2FC735999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56B62-451E-7AE2-369C-50D6ECF0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3FEF-297B-8048-8561-7C488F86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42903-AB02-F662-AE1F-0906CB76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565B7-5051-D85D-2699-536EB5D9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1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E9F1-D528-34F0-160A-F7C8ECC0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4C10C-1FD9-BD0E-F6DC-DAA772EEA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2AAB6-148D-17B8-206E-6877DF11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F494-88B5-F6B0-907F-01ADAC20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ED35-35D4-E35B-5E6E-1E2F2EC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244BA-2098-6B68-74B4-2C768CB63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F27CD-4C31-A990-3B60-12AA8FFAE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6916-8E99-2E6B-F0E0-0904293E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4FC80-CE81-50F1-A449-F7E2139F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327B-1785-C19E-1E44-05F02961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AA0C-E489-34AF-0D40-76CE92A2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37B3-EDF3-265E-FF09-F4F9A4C8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6E171-3166-D127-3F7F-DF283982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EC37-D231-4BC7-69C3-AC7DC233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591B-9B69-EFE6-C069-CED88F4F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8564-AB09-A04D-6237-E271427B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DED4-0E19-FA1C-F2B5-9ED35BE6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A9D9-6DB0-2BCC-4C08-805E048A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CDF3-37EF-1A5B-9255-61751DD1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AE1B-58E5-4DFC-4A53-12BEF686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3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0CA0-6A27-0901-79D3-53A99AB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6AF7-CEF6-6CA7-038B-96EEB1FDD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9EA76-8C3D-4E07-F0D1-C5C7C5B1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D6061-C40A-302D-4EFD-6329DC88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15DDC-5213-770B-9DC4-F3C84765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EC975-EF54-F164-4D9D-CC576B49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AEB6-59C6-9C1E-57C0-E812368C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18896-9141-F5D3-21CD-EDE6F5FE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EE3B4-7CB3-A661-5E2C-5D0DF977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AB1A0-4D31-8534-865F-2F1C7E32C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999CA-5609-4635-29E8-45F3CFC7A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671E3-8B43-8D9D-834E-AB4703FD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893EA-49E0-24FE-98A0-E09741FD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049B4-6A54-813C-A813-00856B2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3D77-9134-D7EB-F073-4E4EC326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14F00-9B86-834F-08B7-7F2449CB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167A3-9A1E-944F-683F-0224CE16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2F3D3-440E-5E13-6CAC-28CCC109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A8842-473C-6B98-3BBB-7B09591D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7C87A-3A59-ADF6-D88E-B7699093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9DB98-E819-01F9-690B-0A53852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BAFD-D61B-6ED9-4888-B48854E0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5F8D-1C3E-F06D-ADBF-7DE888CE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B50AA-F075-D40E-FEE7-3BC44F1D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03BA3-AFF0-DC4B-7C2D-E8689AA1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B799A-B7D9-7D9A-7FCF-A8A440D7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7A2D5-DC8C-610B-BFE3-61D110A9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2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4A8A-3B42-89C9-0DEA-53F9049F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D6D48-CB8F-0C25-C9CC-7A1FD800C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2DDC5-F8D0-F75C-6C81-1C1487C29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12492-C257-6445-03CB-3E251CD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8A52-FD13-EDF1-5AA0-65C26F9F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20309-442A-2CBE-0C52-D6F6D6B9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F173A-F190-2D2C-4D09-66D2D279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4C16A-B699-9EFE-1EA4-09268770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8444-CCC9-85AF-6E8F-09FDA2F9A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8B04-6B44-1FAB-C1A5-337A24D08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94F34-4461-DB55-59F4-742567CC2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7F96-D563-4DC3-5244-3597BB7C6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275" y="1122363"/>
            <a:ext cx="10379034" cy="2387600"/>
          </a:xfrm>
        </p:spPr>
        <p:txBody>
          <a:bodyPr>
            <a:normAutofit/>
          </a:bodyPr>
          <a:lstStyle/>
          <a:p>
            <a:r>
              <a:rPr lang="en-US"/>
              <a:t>Separating flow by scale: </a:t>
            </a:r>
            <a:br>
              <a:rPr lang="en-US"/>
            </a:br>
            <a:r>
              <a:rPr lang="en-US"/>
              <a:t>Eddy flux as a transport</a:t>
            </a:r>
            <a:br>
              <a:rPr lang="en-US"/>
            </a:br>
            <a:r>
              <a:rPr lang="en-US" sz="4000"/>
              <a:t>in addition to bulk flux / advective transport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E46E-89AE-1802-CCA7-0F4D1EE1C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  <a:p>
            <a:r>
              <a:rPr lang="en-US"/>
              <a:t>Brian Mapes </a:t>
            </a:r>
          </a:p>
          <a:p>
            <a:r>
              <a:rPr lang="en-US"/>
              <a:t>ATM651</a:t>
            </a:r>
          </a:p>
          <a:p>
            <a:r>
              <a:rPr lang="en-US"/>
              <a:t>from: Markowski and Richardson 2011 book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A749-B602-E890-9FA0-C11709D1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3206338" cy="2057441"/>
          </a:xfrm>
        </p:spPr>
        <p:txBody>
          <a:bodyPr>
            <a:normAutofit/>
          </a:bodyPr>
          <a:lstStyle/>
          <a:p>
            <a:r>
              <a:rPr lang="en-US"/>
              <a:t>FLUX FORM</a:t>
            </a:r>
            <a:br>
              <a:rPr lang="en-US"/>
            </a:br>
            <a:r>
              <a:rPr lang="en-US"/>
              <a:t>of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89E5-0DA5-767D-D48B-9EA83D2D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4" y="2767385"/>
            <a:ext cx="2477816" cy="3409577"/>
          </a:xfrm>
        </p:spPr>
        <p:txBody>
          <a:bodyPr/>
          <a:lstStyle/>
          <a:p>
            <a:r>
              <a:rPr lang="en-US"/>
              <a:t>Maroki and Richardson 2011 </a:t>
            </a:r>
          </a:p>
          <a:p>
            <a:r>
              <a:rPr lang="en-US"/>
              <a:t>Ch 4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54A23-8E21-D996-B009-CE8FB42E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29" y="20305"/>
            <a:ext cx="9239171" cy="683769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1AB2923-8B2F-5229-632C-DE441F163D73}"/>
              </a:ext>
            </a:extLst>
          </p:cNvPr>
          <p:cNvSpPr/>
          <p:nvPr/>
        </p:nvSpPr>
        <p:spPr>
          <a:xfrm>
            <a:off x="3455719" y="4702629"/>
            <a:ext cx="1888177" cy="60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526903-29F0-9721-7E2A-E50F7CD309AD}"/>
              </a:ext>
            </a:extLst>
          </p:cNvPr>
          <p:cNvSpPr/>
          <p:nvPr/>
        </p:nvSpPr>
        <p:spPr>
          <a:xfrm>
            <a:off x="8295082" y="2278084"/>
            <a:ext cx="1977074" cy="60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8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BF0-F5D6-3920-11F2-DB047233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0315-4889-EC7A-0624-6518AB78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455B1-A56A-4ED7-272A-172EC029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146" y="-18266"/>
            <a:ext cx="7377707" cy="689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0EB7-205E-1B0E-B952-967D2E89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C57E-6290-E064-5796-B68FA797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BCA48-D01C-7CDA-B8E2-E6E8B0122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3" y="81294"/>
            <a:ext cx="8960684" cy="65941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A200E7D-0402-7F22-8A76-0CA797740ABD}"/>
              </a:ext>
            </a:extLst>
          </p:cNvPr>
          <p:cNvSpPr/>
          <p:nvPr/>
        </p:nvSpPr>
        <p:spPr>
          <a:xfrm>
            <a:off x="5462649" y="1219984"/>
            <a:ext cx="1888177" cy="60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6A5582-7B8C-B4E7-5858-5983E65FD8CA}"/>
              </a:ext>
            </a:extLst>
          </p:cNvPr>
          <p:cNvSpPr/>
          <p:nvPr/>
        </p:nvSpPr>
        <p:spPr>
          <a:xfrm>
            <a:off x="5462649" y="2377663"/>
            <a:ext cx="1888177" cy="60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8A4892-3941-55ED-F703-12D8B4A241DF}"/>
              </a:ext>
            </a:extLst>
          </p:cNvPr>
          <p:cNvSpPr/>
          <p:nvPr/>
        </p:nvSpPr>
        <p:spPr>
          <a:xfrm>
            <a:off x="5606650" y="3671672"/>
            <a:ext cx="1888177" cy="60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875EEA-708D-F435-F0D3-DE8214804BC9}"/>
              </a:ext>
            </a:extLst>
          </p:cNvPr>
          <p:cNvSpPr/>
          <p:nvPr/>
        </p:nvSpPr>
        <p:spPr>
          <a:xfrm>
            <a:off x="1434935" y="3878078"/>
            <a:ext cx="1888177" cy="60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205544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22F7F3-B4BB-436F-BF7E-52F264292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0"/>
            <a:ext cx="10905066" cy="441655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CD46CD-6C22-EE66-0019-86BCD54E1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4" y="4440301"/>
            <a:ext cx="5790998" cy="2441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1277A-7E7E-A70D-90FF-51BE53E3A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464" y="4758267"/>
            <a:ext cx="5966065" cy="141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4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22F7F3-B4BB-436F-BF7E-52F264292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412"/>
          <a:stretch/>
        </p:blipFill>
        <p:spPr>
          <a:xfrm>
            <a:off x="448734" y="1560059"/>
            <a:ext cx="10905066" cy="15717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B4FED7-6D4D-0066-1C1F-FBB8183F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77" y="4038940"/>
            <a:ext cx="11473846" cy="241096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EF12EB-274A-26C6-A820-3BDE7844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710"/>
            <a:ext cx="10515600" cy="1325563"/>
          </a:xfrm>
        </p:spPr>
        <p:txBody>
          <a:bodyPr/>
          <a:lstStyle/>
          <a:p>
            <a:r>
              <a:rPr lang="en-US"/>
              <a:t>Covariances of velocity w/ stuff: </a:t>
            </a:r>
            <a:r>
              <a:rPr lang="en-US" b="1">
                <a:solidFill>
                  <a:srgbClr val="FF0000"/>
                </a:solidFill>
              </a:rPr>
              <a:t>eddy flux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186C5-3002-DC4E-9397-E6E3F1CF9194}"/>
              </a:ext>
            </a:extLst>
          </p:cNvPr>
          <p:cNvSpPr txBox="1"/>
          <p:nvPr/>
        </p:nvSpPr>
        <p:spPr>
          <a:xfrm>
            <a:off x="1477748" y="3308384"/>
            <a:ext cx="9347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Momentum flux </a:t>
            </a:r>
            <a:r>
              <a:rPr lang="en-US" sz="3200"/>
              <a:t>is a bit abstract, so consider </a:t>
            </a:r>
            <a:r>
              <a:rPr lang="en-US" sz="3200">
                <a:solidFill>
                  <a:srgbClr val="FF0000"/>
                </a:solidFill>
              </a:rPr>
              <a:t>heat flux: </a:t>
            </a:r>
          </a:p>
        </p:txBody>
      </p:sp>
    </p:spTree>
    <p:extLst>
      <p:ext uri="{BB962C8B-B14F-4D97-AF65-F5344CB8AC3E}">
        <p14:creationId xmlns:p14="http://schemas.microsoft.com/office/powerpoint/2010/main" val="95987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63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Separating flow by scale:  Eddy flux as a transport in addition to bulk flux / advective transport </vt:lpstr>
      <vt:lpstr>FLUX FORM of transport</vt:lpstr>
      <vt:lpstr>PowerPoint Presentation</vt:lpstr>
      <vt:lpstr>PowerPoint Presentation</vt:lpstr>
      <vt:lpstr>PowerPoint Presentation</vt:lpstr>
      <vt:lpstr>Covariances of velocity w/ stuff: eddy flux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Separating flow by scale:   Eddy flux </dc:title>
  <dc:creator>Mapes, Brian Earle</dc:creator>
  <cp:lastModifiedBy>Mapes, Brian Earle</cp:lastModifiedBy>
  <cp:revision>10</cp:revision>
  <dcterms:created xsi:type="dcterms:W3CDTF">2023-11-26T23:17:35Z</dcterms:created>
  <dcterms:modified xsi:type="dcterms:W3CDTF">2023-11-26T23:34:51Z</dcterms:modified>
</cp:coreProperties>
</file>