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57" r:id="rId8"/>
    <p:sldId id="258"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41"/>
  </p:normalViewPr>
  <p:slideViewPr>
    <p:cSldViewPr snapToGrid="0">
      <p:cViewPr varScale="1">
        <p:scale>
          <a:sx n="107" d="100"/>
          <a:sy n="107" d="100"/>
        </p:scale>
        <p:origin x="20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9/24/23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9/24/23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AEAA-EA18-8FB3-5098-CDCE028206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BF9F11-6ABD-0793-D617-352DFFE7A84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20697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r:embed="rId2"/>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r:embed="rId3"/>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r:embed="rId4"/>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838199" y="1837500"/>
            <a:ext cx="10918371" cy="4351338"/>
          </a:xfrm>
        </p:spPr>
        <p:txBody>
          <a:bodyPr>
            <a:normAutofit lnSpcReduction="10000"/>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endParaRPr lang="en-US" dirty="0"/>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 </a:t>
            </a:r>
          </a:p>
          <a:p>
            <a:r>
              <a:rPr lang="en-US" u="sng" dirty="0"/>
              <a:t>If </a:t>
            </a:r>
            <a:r>
              <a:rPr lang="en-US" u="sng" dirty="0" err="1"/>
              <a:t>d</a:t>
            </a:r>
            <a:r>
              <a:rPr lang="en-US" b="1" i="1" u="sng" dirty="0" err="1"/>
              <a:t>V</a:t>
            </a:r>
            <a:r>
              <a:rPr lang="en-US" u="sng" dirty="0"/>
              <a:t>/dt = 0, motion could be called “inertial”, but RHS has terms </a:t>
            </a:r>
            <a:r>
              <a:rPr lang="en-US" dirty="0"/>
              <a:t> </a:t>
            </a:r>
          </a:p>
          <a:p>
            <a:pPr marL="914400" lvl="1" indent="-457200">
              <a:buFont typeface="+mj-lt"/>
              <a:buAutoNum type="arabicPeriod"/>
            </a:pPr>
            <a:r>
              <a:rPr lang="en-US" dirty="0"/>
              <a:t>On a rotating sphere,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u="sng" dirty="0">
                <a:solidFill>
                  <a:srgbClr val="7030A0"/>
                </a:solidFill>
              </a:rPr>
              <a:t>Coriolis force!</a:t>
            </a:r>
          </a:p>
          <a:p>
            <a:pPr marL="914400" lvl="1" indent="-457200">
              <a:buFont typeface="+mj-lt"/>
              <a:buAutoNum type="arabicPeriod"/>
            </a:pPr>
            <a:r>
              <a:rPr lang="en-US" dirty="0"/>
              <a:t>At a point, ∂</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another “inertial force”) </a:t>
            </a:r>
            <a:r>
              <a:rPr lang="en-US" dirty="0">
                <a:sym typeface="Wingdings" pitchFamily="2" charset="2"/>
              </a:rPr>
              <a:t>+ PGF + </a:t>
            </a:r>
            <a:r>
              <a:rPr lang="en-US" dirty="0" err="1">
                <a:sym typeface="Wingdings" pitchFamily="2" charset="2"/>
              </a:rPr>
              <a:t>Fric</a:t>
            </a:r>
            <a:r>
              <a:rPr lang="en-US" dirty="0">
                <a:sym typeface="Wingdings" pitchFamily="2" charset="2"/>
              </a:rPr>
              <a:t>…</a:t>
            </a:r>
            <a:endParaRPr lang="en-US" dirty="0"/>
          </a:p>
        </p:txBody>
      </p:sp>
    </p:spTree>
    <p:extLst>
      <p:ext uri="{BB962C8B-B14F-4D97-AF65-F5344CB8AC3E}">
        <p14:creationId xmlns:p14="http://schemas.microsoft.com/office/powerpoint/2010/main" val="398207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r:embed="rId2"/>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r:embed="rId3"/>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r:embed="rId4"/>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735</TotalTime>
  <Words>377</Words>
  <Application>Microsoft Macintosh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Coriolis and “centrifugal” forces</vt:lpstr>
      <vt:lpstr>Coriolis and “centrifugal” forces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15</cp:revision>
  <dcterms:created xsi:type="dcterms:W3CDTF">2023-09-25T01:35:10Z</dcterms:created>
  <dcterms:modified xsi:type="dcterms:W3CDTF">2023-09-25T13:51:01Z</dcterms:modified>
</cp:coreProperties>
</file>