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2"/>
    <p:restoredTop sz="96327"/>
  </p:normalViewPr>
  <p:slideViewPr>
    <p:cSldViewPr snapToGrid="0" snapToObjects="1">
      <p:cViewPr>
        <p:scale>
          <a:sx n="221" d="100"/>
          <a:sy n="221" d="100"/>
        </p:scale>
        <p:origin x="-241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84D7-320C-D348-B80F-7BE9EDEE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16EC-C728-F641-9EB6-FE22A6FD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CF53-42DE-6945-AA5C-C8F3CF6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41F0-2010-FC46-9557-85F3E31C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7B1C-7123-CE42-8016-EB03CBD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BF4-1FEB-7E4D-98D0-E2BD0392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FA65-2E52-BB4F-A8FB-2177A8D2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49F6-97E0-9842-BAD8-096B045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AA8C-4EA9-0548-9352-223A8B2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7402-BB06-9745-AD74-74F71CC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4E9A5-B2E1-0A4E-8C46-BCF8FD91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7EB0-220F-0749-9F88-81421358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153D-3FED-E145-BAD2-815047B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3BC-4E2C-7846-ADD4-E075588A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46D1-72F1-CB4A-BED7-5574219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D76B-530A-FA46-B02B-99C6CD5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41A3-D441-454A-9F48-EF6206F4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59FB-F833-8B43-9A85-017D115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1203-3754-7342-AEB0-8FB2A70E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F1D4-4480-5F42-83FF-A9DAC421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411-7156-7645-BE83-6687BFE8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98A0-E12C-6C46-AF1D-5A1A3F1F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9F2F-B299-4545-BF6E-F5A96CB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EC05-CF74-5043-BDC0-3AEC5CC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1945-A054-7E49-B1DB-ECDFB734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4E4-A8D8-9C4F-A619-195021A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7B5-EA2F-3B49-9D96-F5B66BDC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57A5-9B2A-A54C-89C3-5AA0CAA7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1BEF-30B4-424E-8705-E95285D0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237E-7BAB-904B-A4D9-F729189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988C-B0BA-624C-AA3C-44178D88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F25-5B7A-9443-B214-AC3F84E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09C9-E4DE-9243-804C-BADFCF8D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2F9E-2277-104C-B3DB-D1D80F75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681E-4CCE-1542-AEDA-26554860D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4AC10-C10E-1A4E-88A5-E69FAA6A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88038-CA9E-2F41-8B0B-4B2DA50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E612D-ECBF-AC4B-B1D4-980A5167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07C4-F186-DB45-9052-2D82503F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929-3E83-B34F-9292-D18CEE3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A17B-0682-0444-8F75-2601FF03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E17C-774F-7A44-A9B7-846F6EB4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8341-4D35-0E48-9609-A71F54F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52BB3-288D-BE4C-827C-C1FC79D6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6B23C-E5C8-2D4E-8428-CECE0739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A549-1A82-934E-B7D4-C5691D31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28D8-9FEC-444E-AA68-A6C99BE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4B31-3585-964A-886B-8278576C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B0C0-B27C-534C-BA3B-AA17108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57398-C203-0C48-91E5-B6CD531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4DDD-10C9-2942-A3DF-050FD60E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5184-4842-044A-A0B6-0F7BC8EA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887-9497-504B-93DC-5AFBEB8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3921C-6561-4A41-8E4C-F525C2429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1CF33-9C2F-4F4F-9E59-F7336701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4146-7770-9645-AB89-8BCCCC6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0D4B-FDF8-7E4F-9820-889AC95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3809-38EA-E149-B138-928A758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F3E89-678B-5F4A-B0E0-AEDCEDE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C0C8-4A78-B44B-84D6-E103823F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F72E-387E-2C46-AB8A-40A82EBEF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A9CC-2ECD-724C-B257-D44144AED333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6686-2FF8-C94B-AF1F-149A8890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4C7A-0E6A-7044-8F52-6F40F0EF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314395" y="0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/>
            <p:nvPr/>
          </p:nvCxnSpPr>
          <p:spPr>
            <a:xfrm>
              <a:off x="6096000" y="693019"/>
              <a:ext cx="0" cy="54093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451" y="3542096"/>
              <a:ext cx="6622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(km)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(km)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55318" y="348554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460135" y="3278070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09815" y="45831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517620-F08D-BE4E-BA95-525F9DFE2DBF}"/>
                </a:ext>
              </a:extLst>
            </p:cNvPr>
            <p:cNvGrpSpPr/>
            <p:nvPr/>
          </p:nvGrpSpPr>
          <p:grpSpPr>
            <a:xfrm>
              <a:off x="2762451" y="415400"/>
              <a:ext cx="1508096" cy="1251281"/>
              <a:chOff x="2945331" y="693018"/>
              <a:chExt cx="1508096" cy="1251281"/>
            </a:xfrm>
          </p:grpSpPr>
          <p:sp>
            <p:nvSpPr>
              <p:cNvPr id="18" name="Frame 17">
                <a:extLst>
                  <a:ext uri="{FF2B5EF4-FFF2-40B4-BE49-F238E27FC236}">
                    <a16:creationId xmlns:a16="http://schemas.microsoft.com/office/drawing/2014/main" id="{BC042701-67C2-A941-8F6D-950495EF48D7}"/>
                  </a:ext>
                </a:extLst>
              </p:cNvPr>
              <p:cNvSpPr/>
              <p:nvPr/>
            </p:nvSpPr>
            <p:spPr>
              <a:xfrm>
                <a:off x="2945331" y="693018"/>
                <a:ext cx="1434138" cy="1251281"/>
              </a:xfrm>
              <a:prstGeom prst="frame">
                <a:avLst>
                  <a:gd name="adj1" fmla="val 12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0D42B0-8B42-A841-87D0-5E8934091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462" y="1217397"/>
                <a:ext cx="0" cy="24863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F671BD-BF1F-AF43-B2AC-F5B5DD3C1F0C}"/>
                  </a:ext>
                </a:extLst>
              </p:cNvPr>
              <p:cNvSpPr txBox="1"/>
              <p:nvPr/>
            </p:nvSpPr>
            <p:spPr>
              <a:xfrm>
                <a:off x="3353446" y="1180159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x,y</a:t>
                </a:r>
                <a:r>
                  <a:rPr lang="en-US" sz="1200" dirty="0"/>
                  <a:t> grid 100km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E7EDA96-36BA-344C-8087-7B1AF9ADF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668" y="1368334"/>
                <a:ext cx="2428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71E307-0D57-EB42-8D44-CD4463F04C40}"/>
                  </a:ext>
                </a:extLst>
              </p:cNvPr>
              <p:cNvCxnSpPr/>
              <p:nvPr/>
            </p:nvCxnSpPr>
            <p:spPr>
              <a:xfrm>
                <a:off x="3008424" y="1562100"/>
                <a:ext cx="2428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5F5389-C2F0-684B-941F-2A36D0203960}"/>
                  </a:ext>
                </a:extLst>
              </p:cNvPr>
              <p:cNvSpPr txBox="1"/>
              <p:nvPr/>
            </p:nvSpPr>
            <p:spPr>
              <a:xfrm>
                <a:off x="3291466" y="1428279"/>
                <a:ext cx="105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velocity scale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1 cell = 10m/s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588759" y="5755545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2986925" y="3293170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85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061353" y="293298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693019"/>
              <a:ext cx="1" cy="42872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451" y="3542096"/>
              <a:ext cx="6622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 (m/s)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842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(m/s)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55318" y="34855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460135" y="32780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20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73076" y="4583136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722724" y="5749554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2986925" y="32931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97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60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Mapes, Brian Earle</dc:creator>
  <cp:lastModifiedBy>Mapes, Brian Earle</cp:lastModifiedBy>
  <cp:revision>1</cp:revision>
  <dcterms:created xsi:type="dcterms:W3CDTF">2021-09-06T16:28:08Z</dcterms:created>
  <dcterms:modified xsi:type="dcterms:W3CDTF">2021-09-10T18:49:50Z</dcterms:modified>
</cp:coreProperties>
</file>