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03"/>
    <p:restoredTop sz="94646"/>
  </p:normalViewPr>
  <p:slideViewPr>
    <p:cSldViewPr snapToGrid="0" snapToObjects="1">
      <p:cViewPr varScale="1">
        <p:scale>
          <a:sx n="139" d="100"/>
          <a:sy n="139" d="100"/>
        </p:scale>
        <p:origin x="1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F5F1-CB44-CD40-812A-F7E2D0E5F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D7120-08FC-374D-91B8-0F7AEC7A5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1CAA8-4ED3-1F4C-9706-9CAEB3C1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3DD3-D406-B941-88FD-D5A761CB579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23EC3-0667-0A46-874E-6BD14116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8838A-5F73-884D-8DD9-20BF8B76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054D-ED7D-DE47-A191-50F5442E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F0FE-444A-DA47-BDC0-77F8B7FE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467DC-43D8-574C-B26B-16406305C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4160C-BC81-3C48-B907-C872C04D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3DD3-D406-B941-88FD-D5A761CB579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0F292-8493-CF43-9C90-5FB02C3D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36AE2-9E70-CD48-BAC5-4F3405A3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054D-ED7D-DE47-A191-50F5442E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6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C1F389-0729-E843-A7BD-6EFFA954B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D9C27-D2FD-F648-85CD-83CBAE013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7AEBE-4334-5348-AB88-64A58AA3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3DD3-D406-B941-88FD-D5A761CB579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11CF8-4F82-2F40-A446-952E9464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4C530-6088-F848-BFFC-EAA170AE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054D-ED7D-DE47-A191-50F5442E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7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1EB60-17B0-9545-BA68-DC737A67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4653C-99E5-DA4C-A861-EE8AE0AD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33F32-B6A2-2446-8A35-F545087D5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3DD3-D406-B941-88FD-D5A761CB579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6308B-D24E-7A4F-97C4-B0B6DBF8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E2F6B-97B6-3C49-8B87-615B11B5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054D-ED7D-DE47-A191-50F5442E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6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5481-0894-1E45-B162-573E7DC36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C374E-50D4-9941-9A19-97597E43F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BA687-2A52-2D42-971C-15CD03A99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3DD3-D406-B941-88FD-D5A761CB579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0164-62DD-3E44-A729-1845C291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E5333-16F6-B44E-BF9F-53E379AF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054D-ED7D-DE47-A191-50F5442E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5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812C-1726-854D-86FE-2AADD889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0956-C2F3-FD48-B808-D58C2E285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41E2F-C90E-D24C-92C1-D1A8C0A52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FE35-2FAD-0546-9438-573DB1B4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3DD3-D406-B941-88FD-D5A761CB579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5EAE7-A56B-2C42-AFEC-8A4BC690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5D8F2-73CB-D64A-9218-70AC5CDC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054D-ED7D-DE47-A191-50F5442E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5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47CB-54C8-BB46-B817-4C3DBBA9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2DF46-BEC6-FD4B-A3EC-70B6D0D75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25658-7195-5849-9C37-21C7A3683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9A7B3-67E9-6749-9F12-B9E0C964D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ED358-6EF8-D64B-8139-F098BE629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EC6C0-C25B-F548-B542-C6DDD811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3DD3-D406-B941-88FD-D5A761CB579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EE78F3-B56B-C643-9ABC-0FA52086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D43800-D7A4-E043-8853-1300FF681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054D-ED7D-DE47-A191-50F5442E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5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77FD-8EE5-C045-8A1D-0B01CF1B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A82EE-487E-4D42-839C-D1849C8A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3DD3-D406-B941-88FD-D5A761CB579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88372-A140-214B-ACEC-7576A51D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9A257-C0E2-F34E-A4C6-D78DE428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054D-ED7D-DE47-A191-50F5442E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5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CCED81-E969-F244-AA2F-88B3D51F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3DD3-D406-B941-88FD-D5A761CB579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054E8-6473-494C-BE5B-2AB40C5B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473FB-DC35-254D-9691-276523B2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054D-ED7D-DE47-A191-50F5442E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3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A9125-BCF3-1147-82A7-56094E00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636B8-1CBB-2F46-84B3-86B8E5F76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8B4AE-3EEF-124F-99B3-1127F8D9F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0E8B7-04CA-9645-8274-97528705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3DD3-D406-B941-88FD-D5A761CB579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84BD7-06E7-E94C-A157-AB92F281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2F5E9-F749-1149-9606-D5BCF095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054D-ED7D-DE47-A191-50F5442E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8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A5FE-5CD4-3B4E-81E7-DEC717C2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0E7589-A905-0F41-94B8-C25636F25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A9D29-71C9-364C-88BF-095D0B326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A7A85-9D0C-C547-A6D9-E63220CC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3DD3-D406-B941-88FD-D5A761CB579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3AFD6-B33C-F949-844F-F619B025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65758-86B7-6F4D-A897-CEF982DB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054D-ED7D-DE47-A191-50F5442E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6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B20944-792E-7A42-8ACF-C9877442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49FAB-7586-7141-A0AD-60ED8DBB0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0D415-8AA4-834B-84FE-21C3AE625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C3DD3-D406-B941-88FD-D5A761CB579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E84F2-4C1B-BE49-A827-DE9365778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7EA7C-A686-394D-A2EF-680D68E36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1054D-ED7D-DE47-A191-50F5442E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7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29C6C-F6A6-3945-8413-18066F8B6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ATM651 project: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topic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2E529-0A2F-5A4C-AB1E-75112A25AD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 name </a:t>
            </a:r>
          </a:p>
          <a:p>
            <a:r>
              <a:rPr lang="en-US" dirty="0"/>
              <a:t>Fall 2019, University of Miami</a:t>
            </a:r>
          </a:p>
          <a:p>
            <a:r>
              <a:rPr lang="en-US" dirty="0"/>
              <a:t>Introduction to Atmospheric Dynamics</a:t>
            </a:r>
          </a:p>
        </p:txBody>
      </p:sp>
    </p:spTree>
    <p:extLst>
      <p:ext uri="{BB962C8B-B14F-4D97-AF65-F5344CB8AC3E}">
        <p14:creationId xmlns:p14="http://schemas.microsoft.com/office/powerpoint/2010/main" val="12927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B4C3-2C01-F049-9ACA-39CEAC99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CBBBA-3A6A-7040-85AC-A320460B1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Introduction: a question about a topic (or a weak Wikipedia page?)</a:t>
            </a:r>
          </a:p>
          <a:p>
            <a:pPr lvl="1"/>
            <a:r>
              <a:rPr lang="en-US" dirty="0"/>
              <a:t>setup: initial view (one might think… or it seemed to me…)</a:t>
            </a:r>
          </a:p>
          <a:p>
            <a:pPr lvl="1"/>
            <a:r>
              <a:rPr lang="en-US" dirty="0"/>
              <a:t>inviting deeper: a working hypothesis, broad-brush about a way to test </a:t>
            </a:r>
          </a:p>
          <a:p>
            <a:pPr lvl="1"/>
            <a:r>
              <a:rPr lang="en-US" dirty="0"/>
              <a:t>rationale for learning more by reading, or data analysis, or math, or logic</a:t>
            </a:r>
          </a:p>
          <a:p>
            <a:pPr lvl="1"/>
            <a:endParaRPr lang="en-US" dirty="0"/>
          </a:p>
          <a:p>
            <a:r>
              <a:rPr lang="en-US" sz="2000" dirty="0"/>
              <a:t>Data and methods</a:t>
            </a:r>
          </a:p>
          <a:p>
            <a:pPr lvl="1"/>
            <a:r>
              <a:rPr lang="en-US" sz="1800" dirty="0"/>
              <a:t>specifics go here – but don’t dwell long at presentation time, unless questions arise</a:t>
            </a:r>
          </a:p>
          <a:p>
            <a:r>
              <a:rPr lang="en-US" sz="3600" dirty="0"/>
              <a:t>Findings</a:t>
            </a:r>
          </a:p>
          <a:p>
            <a:pPr lvl="1"/>
            <a:r>
              <a:rPr lang="en-US" sz="3200" dirty="0"/>
              <a:t>Main body. Several slides, in ordered </a:t>
            </a:r>
            <a:r>
              <a:rPr lang="en-US" sz="3200" i="1" dirty="0"/>
              <a:t>pursuit of meaning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Conclusions (presentation of learning)</a:t>
            </a:r>
          </a:p>
          <a:p>
            <a:pPr lvl="1"/>
            <a:r>
              <a:rPr lang="en-US" dirty="0"/>
              <a:t>revisit initial idea in light of project activity and findings</a:t>
            </a:r>
          </a:p>
        </p:txBody>
      </p:sp>
    </p:spTree>
    <p:extLst>
      <p:ext uri="{BB962C8B-B14F-4D97-AF65-F5344CB8AC3E}">
        <p14:creationId xmlns:p14="http://schemas.microsoft.com/office/powerpoint/2010/main" val="25365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7B3D-5671-8E46-87DC-540FA086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the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AD737-2355-AA46-8970-373A01EF1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7B3D-5671-8E46-87DC-540FA086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how could it be delved into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AD737-2355-AA46-8970-373A01EF1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2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DC8-2204-4541-BFF8-4FA20BBD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90166-1D85-284A-92B7-DFF0D6DBB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Technicalities </a:t>
            </a:r>
          </a:p>
        </p:txBody>
      </p:sp>
    </p:spTree>
    <p:extLst>
      <p:ext uri="{BB962C8B-B14F-4D97-AF65-F5344CB8AC3E}">
        <p14:creationId xmlns:p14="http://schemas.microsoft.com/office/powerpoint/2010/main" val="349865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7119-5119-E54E-941E-14C64712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4DAE-4C5B-ED4B-9D06-0DAC4C7A1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glimpse of how workflow went (paper titles, a case, …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6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7119-5119-E54E-941E-14C64712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4DAE-4C5B-ED4B-9D06-0DAC4C7A1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generalization or depth </a:t>
            </a:r>
          </a:p>
        </p:txBody>
      </p:sp>
    </p:spTree>
    <p:extLst>
      <p:ext uri="{BB962C8B-B14F-4D97-AF65-F5344CB8AC3E}">
        <p14:creationId xmlns:p14="http://schemas.microsoft.com/office/powerpoint/2010/main" val="72716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7119-5119-E54E-941E-14C64712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4DAE-4C5B-ED4B-9D06-0DAC4C7A1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Wow, smashing – saved the best for last </a:t>
            </a:r>
          </a:p>
        </p:txBody>
      </p:sp>
    </p:spTree>
    <p:extLst>
      <p:ext uri="{BB962C8B-B14F-4D97-AF65-F5344CB8AC3E}">
        <p14:creationId xmlns:p14="http://schemas.microsoft.com/office/powerpoint/2010/main" val="3885666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7119-5119-E54E-941E-14C64712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4DAE-4C5B-ED4B-9D06-0DAC4C7A1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idea (paraphrase) was found to be [true, false, too simplistic]</a:t>
            </a:r>
          </a:p>
          <a:p>
            <a:endParaRPr lang="en-US" dirty="0"/>
          </a:p>
          <a:p>
            <a:r>
              <a:rPr lang="en-US" dirty="0"/>
              <a:t>In light of this activity, it appears that _____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With more [time, data, effort, models to experiment on], future work could (daydream here) </a:t>
            </a:r>
          </a:p>
          <a:p>
            <a:endParaRPr lang="en-US" dirty="0"/>
          </a:p>
          <a:p>
            <a:r>
              <a:rPr lang="en-US" dirty="0"/>
              <a:t>A better question (more refined, more causal, deeper) for such work might be ________ </a:t>
            </a:r>
          </a:p>
        </p:txBody>
      </p:sp>
    </p:spTree>
    <p:extLst>
      <p:ext uri="{BB962C8B-B14F-4D97-AF65-F5344CB8AC3E}">
        <p14:creationId xmlns:p14="http://schemas.microsoft.com/office/powerpoint/2010/main" val="190365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234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ATM651 project:  topic</vt:lpstr>
      <vt:lpstr>Outline</vt:lpstr>
      <vt:lpstr>Introduction: the question</vt:lpstr>
      <vt:lpstr>Introduction: how could it be delved into</vt:lpstr>
      <vt:lpstr>Data and methods</vt:lpstr>
      <vt:lpstr>Findings</vt:lpstr>
      <vt:lpstr>Findings</vt:lpstr>
      <vt:lpstr>Findings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ATM651 project:  topic</dc:title>
  <dc:creator>Mapes, Brian Earle</dc:creator>
  <cp:lastModifiedBy>Mapes, Brian Earle</cp:lastModifiedBy>
  <cp:revision>3</cp:revision>
  <dcterms:created xsi:type="dcterms:W3CDTF">2019-10-22T23:41:53Z</dcterms:created>
  <dcterms:modified xsi:type="dcterms:W3CDTF">2019-10-23T14:35:16Z</dcterms:modified>
</cp:coreProperties>
</file>