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80" d="100"/>
          <a:sy n="180" d="100"/>
        </p:scale>
        <p:origin x="-1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12/8/08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0" y="1330324"/>
            <a:ext cx="1143000" cy="838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SeverityLevel</a:t>
            </a:r>
          </a:p>
          <a:p>
            <a:r>
              <a:rPr lang="en-US" sz="1200" dirty="0" smtClean="0"/>
              <a:t>display order</a:t>
            </a:r>
          </a:p>
          <a:p>
            <a:r>
              <a:rPr lang="en-US" sz="1200" dirty="0" smtClean="0"/>
              <a:t>update order </a:t>
            </a:r>
          </a:p>
          <a:p>
            <a:r>
              <a:rPr lang="en-US" sz="1200" dirty="0" smtClean="0"/>
              <a:t>color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410200" y="1252536"/>
            <a:ext cx="1143000" cy="9906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AlarmState</a:t>
            </a:r>
          </a:p>
          <a:p>
            <a:r>
              <a:rPr lang="en-US" sz="1200" dirty="0" smtClean="0"/>
              <a:t>message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553200" y="1747836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1444624"/>
            <a:ext cx="685800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severity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81400" y="1139824"/>
            <a:ext cx="1143000" cy="1219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AlarmLogic</a:t>
            </a:r>
          </a:p>
          <a:p>
            <a:r>
              <a:rPr lang="en-US" sz="1200" dirty="0" smtClean="0"/>
              <a:t>enabled</a:t>
            </a:r>
          </a:p>
          <a:p>
            <a:r>
              <a:rPr lang="en-US" sz="1200" dirty="0" smtClean="0"/>
              <a:t>annunciating</a:t>
            </a:r>
          </a:p>
          <a:p>
            <a:r>
              <a:rPr lang="en-US" sz="1200" dirty="0" smtClean="0"/>
              <a:t>latching</a:t>
            </a:r>
          </a:p>
          <a:p>
            <a:r>
              <a:rPr lang="en-US" sz="1200" dirty="0" smtClean="0"/>
              <a:t>delay, count</a:t>
            </a:r>
          </a:p>
          <a:p>
            <a:r>
              <a:rPr lang="en-US" sz="1200" dirty="0" smtClean="0"/>
              <a:t>listeners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" idx="1"/>
          </p:cNvCxnSpPr>
          <p:nvPr/>
        </p:nvCxnSpPr>
        <p:spPr>
          <a:xfrm flipV="1">
            <a:off x="4724400" y="1747836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24400" y="1328736"/>
            <a:ext cx="685800" cy="4191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current, active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429794" y="2700336"/>
            <a:ext cx="1447800" cy="9159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PV</a:t>
            </a:r>
          </a:p>
          <a:p>
            <a:r>
              <a:rPr lang="en-US" sz="1200" dirty="0" smtClean="0"/>
              <a:t>description</a:t>
            </a:r>
            <a:endParaRPr lang="en-US" sz="1200" dirty="0" smtClean="0"/>
          </a:p>
          <a:p>
            <a:r>
              <a:rPr lang="en-US" sz="1200" dirty="0" smtClean="0"/>
              <a:t>pv: CSS PV</a:t>
            </a:r>
          </a:p>
          <a:p>
            <a:endParaRPr lang="en-US" sz="1200" dirty="0"/>
          </a:p>
        </p:txBody>
      </p:sp>
      <p:cxnSp>
        <p:nvCxnSpPr>
          <p:cNvPr id="24" name="Straight Arrow Connector 23"/>
          <p:cNvCxnSpPr>
            <a:stCxn id="23" idx="0"/>
            <a:endCxn id="15" idx="2"/>
          </p:cNvCxnSpPr>
          <p:nvPr/>
        </p:nvCxnSpPr>
        <p:spPr>
          <a:xfrm rot="16200000" flipV="1">
            <a:off x="3982641" y="2529283"/>
            <a:ext cx="341312" cy="79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943600" y="2645568"/>
            <a:ext cx="990600" cy="102552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Filter</a:t>
            </a:r>
          </a:p>
          <a:p>
            <a:r>
              <a:rPr lang="en-US" sz="1200" dirty="0" smtClean="0"/>
              <a:t>formula</a:t>
            </a:r>
            <a:endParaRPr lang="en-US" sz="1200" dirty="0" smtClean="0"/>
          </a:p>
          <a:p>
            <a:r>
              <a:rPr lang="en-US" sz="1200" dirty="0" smtClean="0"/>
              <a:t>pv[]: CSS PV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evaluate()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23" idx="3"/>
            <a:endCxn id="37" idx="1"/>
          </p:cNvCxnSpPr>
          <p:nvPr/>
        </p:nvCxnSpPr>
        <p:spPr>
          <a:xfrm>
            <a:off x="4877594" y="3158330"/>
            <a:ext cx="106600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77594" y="2701924"/>
            <a:ext cx="837406" cy="45640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filter</a:t>
            </a:r>
          </a:p>
          <a:p>
            <a:r>
              <a:rPr lang="en-US" sz="1200" dirty="0" smtClean="0"/>
              <a:t>(optional)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598612" y="2568574"/>
            <a:ext cx="1447800" cy="11826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AlarmServer</a:t>
            </a:r>
          </a:p>
          <a:p>
            <a:r>
              <a:rPr lang="en-US" sz="1200" dirty="0" smtClean="0"/>
              <a:t>RDB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readConfig()</a:t>
            </a:r>
          </a:p>
          <a:p>
            <a:r>
              <a:rPr lang="en-US" sz="1200" dirty="0" smtClean="0"/>
              <a:t>start(), stop()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5" idx="3"/>
            <a:endCxn id="23" idx="1"/>
          </p:cNvCxnSpPr>
          <p:nvPr/>
        </p:nvCxnSpPr>
        <p:spPr>
          <a:xfrm flipV="1">
            <a:off x="3046412" y="3158330"/>
            <a:ext cx="38338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371600" y="1981200"/>
            <a:ext cx="104735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work_queue</a:t>
            </a:r>
            <a:endParaRPr lang="en-US" sz="12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33846" y="4187827"/>
            <a:ext cx="1561306" cy="91757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ServerCommunicator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sendStateUpdate()</a:t>
            </a:r>
          </a:p>
          <a:p>
            <a:r>
              <a:rPr lang="en-US" sz="1200" dirty="0" smtClean="0"/>
              <a:t>handleMapMessage()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rot="5400000">
            <a:off x="1496220" y="3969545"/>
            <a:ext cx="436562" cy="3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3606" y="3751263"/>
            <a:ext cx="913607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messenger</a:t>
            </a:r>
            <a:endParaRPr lang="en-US" sz="1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2582267" y="4187827"/>
            <a:ext cx="780653" cy="68897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Talker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say()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2754313" y="3969545"/>
            <a:ext cx="436563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72595" y="3751264"/>
            <a:ext cx="57150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talker</a:t>
            </a:r>
            <a:endParaRPr lang="en-US" sz="12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1294607" y="5410200"/>
            <a:ext cx="1829598" cy="10668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JMSAlarmCommunicator</a:t>
            </a:r>
          </a:p>
          <a:p>
            <a:r>
              <a:rPr lang="en-US" sz="1200" dirty="0" smtClean="0"/>
              <a:t>JMS connection thread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connect()</a:t>
            </a:r>
          </a:p>
          <a:p>
            <a:r>
              <a:rPr lang="en-US" sz="1200" dirty="0" smtClean="0"/>
              <a:t>handleMapMessage()</a:t>
            </a:r>
            <a:endParaRPr lang="en-US" sz="1200" dirty="0" smtClean="0"/>
          </a:p>
        </p:txBody>
      </p:sp>
      <p:cxnSp>
        <p:nvCxnSpPr>
          <p:cNvPr id="50" name="Straight Arrow Connector 49"/>
          <p:cNvCxnSpPr>
            <a:stCxn id="20" idx="2"/>
            <a:endCxn id="49" idx="0"/>
          </p:cNvCxnSpPr>
          <p:nvPr/>
        </p:nvCxnSpPr>
        <p:spPr>
          <a:xfrm rot="16200000" flipH="1">
            <a:off x="1809552" y="5010346"/>
            <a:ext cx="304800" cy="494907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  <a:endCxn id="49" idx="0"/>
          </p:cNvCxnSpPr>
          <p:nvPr/>
        </p:nvCxnSpPr>
        <p:spPr>
          <a:xfrm rot="5400000">
            <a:off x="2324301" y="4761906"/>
            <a:ext cx="533399" cy="7631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14499" y="892968"/>
            <a:ext cx="1218405" cy="783432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WorkQueue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add(Runnable)</a:t>
            </a:r>
          </a:p>
          <a:p>
            <a:r>
              <a:rPr lang="en-US" sz="1200" dirty="0" smtClean="0"/>
              <a:t>execute ()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41313" y="911721"/>
            <a:ext cx="953294" cy="74592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Application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main()</a:t>
            </a: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>
            <a:off x="1294607" y="1284684"/>
            <a:ext cx="41989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0"/>
            <a:endCxn id="61" idx="2"/>
          </p:cNvCxnSpPr>
          <p:nvPr/>
        </p:nvCxnSpPr>
        <p:spPr>
          <a:xfrm rot="5400000" flipH="1" flipV="1">
            <a:off x="1877020" y="2121892"/>
            <a:ext cx="892174" cy="1190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029994" y="3333949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listener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4877594" y="3297236"/>
            <a:ext cx="1066006" cy="2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120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29</cp:revision>
  <dcterms:created xsi:type="dcterms:W3CDTF">2008-12-08T18:47:31Z</dcterms:created>
  <dcterms:modified xsi:type="dcterms:W3CDTF">2008-12-08T21:32:25Z</dcterms:modified>
</cp:coreProperties>
</file>