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990600" y="1320184"/>
            <a:ext cx="1233984" cy="1427216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EditorPart</a:t>
            </a:r>
            <a:endParaRPr lang="en-US" sz="1200" u="sng" dirty="0" smtClean="0"/>
          </a:p>
          <a:p>
            <a:r>
              <a:rPr lang="en-US" sz="1200" i="1" dirty="0" smtClean="0"/>
              <a:t>Gets ‘</a:t>
            </a:r>
            <a:r>
              <a:rPr lang="en-US" sz="1200" i="1" dirty="0" smtClean="0"/>
              <a:t>input’ File from Workspace, interfaces with ‘Save’ support</a:t>
            </a:r>
            <a:endParaRPr lang="en-US" sz="12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218214" y="5197279"/>
            <a:ext cx="1219200" cy="4415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IProcessVariable</a:t>
            </a:r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61585" y="3051780"/>
            <a:ext cx="1283393" cy="922239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Column</a:t>
            </a:r>
          </a:p>
          <a:p>
            <a:r>
              <a:rPr lang="en-US" sz="1200" dirty="0" smtClean="0"/>
              <a:t>name</a:t>
            </a:r>
          </a:p>
          <a:p>
            <a:r>
              <a:rPr lang="en-US" sz="1200" dirty="0" err="1" smtClean="0"/>
              <a:t>pv_with_macros</a:t>
            </a:r>
            <a:endParaRPr lang="en-US" sz="1200" dirty="0" smtClean="0"/>
          </a:p>
          <a:p>
            <a:r>
              <a:rPr lang="en-US" sz="1200" dirty="0" err="1" smtClean="0"/>
              <a:t>readonly</a:t>
            </a:r>
            <a:r>
              <a:rPr lang="en-US" sz="1200" dirty="0" smtClean="0"/>
              <a:t>?</a:t>
            </a:r>
            <a:endParaRPr lang="en-US" sz="1200" dirty="0" smtClean="0"/>
          </a:p>
        </p:txBody>
      </p:sp>
      <p:cxnSp>
        <p:nvCxnSpPr>
          <p:cNvPr id="13" name="Straight Arrow Connector 12"/>
          <p:cNvCxnSpPr>
            <a:stCxn id="29" idx="2"/>
            <a:endCxn id="20" idx="0"/>
          </p:cNvCxnSpPr>
          <p:nvPr/>
        </p:nvCxnSpPr>
        <p:spPr>
          <a:xfrm rot="5400000">
            <a:off x="7689904" y="5058575"/>
            <a:ext cx="276614" cy="794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62784" y="3040072"/>
            <a:ext cx="1648421" cy="142339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Model</a:t>
            </a:r>
          </a:p>
          <a:p>
            <a:r>
              <a:rPr lang="en-US" sz="1200" dirty="0" smtClean="0"/>
              <a:t>title</a:t>
            </a:r>
          </a:p>
          <a:p>
            <a:r>
              <a:rPr lang="en-US" sz="1200" dirty="0" smtClean="0"/>
              <a:t>listeners</a:t>
            </a:r>
            <a:endParaRPr lang="en-US" sz="1200" dirty="0" smtClean="0"/>
          </a:p>
          <a:p>
            <a:r>
              <a:rPr lang="en-US" sz="1200" dirty="0" smtClean="0"/>
              <a:t>start()</a:t>
            </a:r>
          </a:p>
          <a:p>
            <a:r>
              <a:rPr lang="en-US" sz="1200" dirty="0" smtClean="0"/>
              <a:t>stop()</a:t>
            </a:r>
          </a:p>
          <a:p>
            <a:r>
              <a:rPr lang="en-US" sz="1200" dirty="0" err="1" smtClean="0"/>
              <a:t>isEdited</a:t>
            </a:r>
            <a:r>
              <a:rPr lang="en-US" sz="1200" dirty="0" smtClean="0"/>
              <a:t>?</a:t>
            </a:r>
            <a:endParaRPr lang="en-US" sz="1200" dirty="0" smtClean="0"/>
          </a:p>
          <a:p>
            <a:r>
              <a:rPr lang="en-US" sz="1200" dirty="0" smtClean="0"/>
              <a:t>save()</a:t>
            </a:r>
            <a:endParaRPr lang="en-US" sz="1200" dirty="0" smtClean="0"/>
          </a:p>
        </p:txBody>
      </p:sp>
      <p:cxnSp>
        <p:nvCxnSpPr>
          <p:cNvPr id="31" name="Straight Arrow Connector 30"/>
          <p:cNvCxnSpPr>
            <a:endCxn id="12" idx="1"/>
          </p:cNvCxnSpPr>
          <p:nvPr/>
        </p:nvCxnSpPr>
        <p:spPr>
          <a:xfrm>
            <a:off x="4711205" y="3512900"/>
            <a:ext cx="65038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663778" y="3164047"/>
            <a:ext cx="785716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columns</a:t>
            </a:r>
            <a:endParaRPr lang="en-US" sz="12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3062784" y="1735243"/>
            <a:ext cx="1648421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GUI</a:t>
            </a:r>
          </a:p>
          <a:p>
            <a:r>
              <a:rPr lang="en-US" sz="1200" dirty="0" err="1" smtClean="0"/>
              <a:t>selected_cell</a:t>
            </a:r>
            <a:endParaRPr lang="en-US" sz="12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2376984" y="2033792"/>
            <a:ext cx="6858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</a:p>
        </p:txBody>
      </p:sp>
      <p:cxnSp>
        <p:nvCxnSpPr>
          <p:cNvPr id="52" name="Straight Arrow Connector 51"/>
          <p:cNvCxnSpPr>
            <a:stCxn id="84" idx="3"/>
            <a:endCxn id="43" idx="1"/>
          </p:cNvCxnSpPr>
          <p:nvPr/>
        </p:nvCxnSpPr>
        <p:spPr>
          <a:xfrm flipV="1">
            <a:off x="2224584" y="2032204"/>
            <a:ext cx="83820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4" idx="3"/>
          </p:cNvCxnSpPr>
          <p:nvPr/>
        </p:nvCxnSpPr>
        <p:spPr>
          <a:xfrm>
            <a:off x="2224584" y="2033792"/>
            <a:ext cx="838200" cy="1006280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61585" y="4094173"/>
            <a:ext cx="1283393" cy="710207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Instance (Row)</a:t>
            </a:r>
          </a:p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macros</a:t>
            </a:r>
          </a:p>
        </p:txBody>
      </p:sp>
      <p:cxnSp>
        <p:nvCxnSpPr>
          <p:cNvPr id="23" name="Straight Arrow Connector 22"/>
          <p:cNvCxnSpPr>
            <a:stCxn id="22" idx="3"/>
            <a:endCxn id="29" idx="1"/>
          </p:cNvCxnSpPr>
          <p:nvPr/>
        </p:nvCxnSpPr>
        <p:spPr>
          <a:xfrm>
            <a:off x="6644978" y="4449277"/>
            <a:ext cx="609600" cy="141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21178" y="4164916"/>
            <a:ext cx="6096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cells</a:t>
            </a:r>
            <a:endParaRPr lang="en-US" sz="12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11205" y="4391134"/>
            <a:ext cx="65038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63778" y="4050219"/>
            <a:ext cx="785716" cy="34091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instances</a:t>
            </a:r>
            <a:endParaRPr lang="en-US" sz="12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254578" y="4006265"/>
            <a:ext cx="1148059" cy="9144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Cell</a:t>
            </a:r>
            <a:endParaRPr lang="en-US" sz="1200" u="sng" dirty="0" smtClean="0"/>
          </a:p>
          <a:p>
            <a:r>
              <a:rPr lang="en-US" sz="1200" dirty="0" err="1" smtClean="0"/>
              <a:t>pv</a:t>
            </a:r>
            <a:endParaRPr lang="en-US" sz="1200" dirty="0" smtClean="0"/>
          </a:p>
          <a:p>
            <a:r>
              <a:rPr lang="en-US" sz="1200" dirty="0" err="1" smtClean="0"/>
              <a:t>current_value</a:t>
            </a:r>
            <a:endParaRPr lang="en-US" sz="1200" dirty="0" smtClean="0"/>
          </a:p>
          <a:p>
            <a:r>
              <a:rPr lang="en-US" sz="1200" dirty="0" err="1" smtClean="0"/>
              <a:t>user_value</a:t>
            </a:r>
            <a:endParaRPr lang="en-US" sz="1200" dirty="0" smtClean="0"/>
          </a:p>
        </p:txBody>
      </p:sp>
      <p:cxnSp>
        <p:nvCxnSpPr>
          <p:cNvPr id="65" name="Straight Arrow Connector 64"/>
          <p:cNvCxnSpPr>
            <a:stCxn id="43" idx="3"/>
            <a:endCxn id="67" idx="1"/>
          </p:cNvCxnSpPr>
          <p:nvPr/>
        </p:nvCxnSpPr>
        <p:spPr>
          <a:xfrm>
            <a:off x="4711205" y="2032204"/>
            <a:ext cx="97581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711205" y="1659043"/>
            <a:ext cx="1128216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table_viewer</a:t>
            </a:r>
            <a:endParaRPr lang="en-US" sz="12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5687021" y="1584663"/>
            <a:ext cx="1752600" cy="89508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JFace</a:t>
            </a:r>
            <a:r>
              <a:rPr lang="en-US" sz="1200" u="sng" dirty="0" smtClean="0"/>
              <a:t> </a:t>
            </a:r>
            <a:r>
              <a:rPr lang="en-US" sz="1200" u="sng" dirty="0" err="1" smtClean="0"/>
              <a:t>TableViewer</a:t>
            </a:r>
            <a:endParaRPr lang="en-US" sz="1200" u="sng" dirty="0" smtClean="0"/>
          </a:p>
          <a:p>
            <a:r>
              <a:rPr lang="en-US" sz="1200" i="1" dirty="0" smtClean="0"/>
              <a:t>Shows ‘Instance’ in rows</a:t>
            </a:r>
          </a:p>
          <a:p>
            <a:r>
              <a:rPr lang="en-US" sz="1200" i="1" dirty="0" smtClean="0"/>
              <a:t>of SWT Table,</a:t>
            </a:r>
          </a:p>
          <a:p>
            <a:r>
              <a:rPr lang="en-US" sz="1200" i="1" dirty="0" smtClean="0"/>
              <a:t>tracks selected Instances</a:t>
            </a:r>
          </a:p>
        </p:txBody>
      </p:sp>
      <p:cxnSp>
        <p:nvCxnSpPr>
          <p:cNvPr id="73" name="Straight Arrow Connector 72"/>
          <p:cNvCxnSpPr>
            <a:stCxn id="43" idx="2"/>
            <a:endCxn id="30" idx="0"/>
          </p:cNvCxnSpPr>
          <p:nvPr/>
        </p:nvCxnSpPr>
        <p:spPr>
          <a:xfrm rot="5400000">
            <a:off x="3531541" y="2684618"/>
            <a:ext cx="710908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886201" y="2527901"/>
            <a:ext cx="65782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model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68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49</cp:revision>
  <dcterms:created xsi:type="dcterms:W3CDTF">2009-01-20T19:36:18Z</dcterms:created>
  <dcterms:modified xsi:type="dcterms:W3CDTF">2009-01-20T19:54:16Z</dcterms:modified>
</cp:coreProperties>
</file>