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6.xml" ContentType="application/vnd.openxmlformats-officedocument.presentationml.slideLayout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docProps/app.xml" ContentType="application/vnd.openxmlformats-officedocument.extended-properties+xml"/>
  <Default Extension="rels" ContentType="application/vnd.openxmlformats-package.relationships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152" d="100"/>
          <a:sy n="152" d="100"/>
        </p:scale>
        <p:origin x="-7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interSettings" Target="printerSettings/printerSettings1.bin"/><Relationship Id="rId6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932F-E79B-AF4D-9E2E-ABABD1691287}" type="datetimeFigureOut">
              <a:rPr lang="en-US" smtClean="0"/>
              <a:pPr/>
              <a:t>2/27/09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60E0-64DA-CA4B-BD39-7FEC446113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932F-E79B-AF4D-9E2E-ABABD1691287}" type="datetimeFigureOut">
              <a:rPr lang="en-US" smtClean="0"/>
              <a:pPr/>
              <a:t>2/27/09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60E0-64DA-CA4B-BD39-7FEC446113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932F-E79B-AF4D-9E2E-ABABD1691287}" type="datetimeFigureOut">
              <a:rPr lang="en-US" smtClean="0"/>
              <a:pPr/>
              <a:t>2/27/09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60E0-64DA-CA4B-BD39-7FEC446113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932F-E79B-AF4D-9E2E-ABABD1691287}" type="datetimeFigureOut">
              <a:rPr lang="en-US" smtClean="0"/>
              <a:pPr/>
              <a:t>2/27/09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60E0-64DA-CA4B-BD39-7FEC446113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932F-E79B-AF4D-9E2E-ABABD1691287}" type="datetimeFigureOut">
              <a:rPr lang="en-US" smtClean="0"/>
              <a:pPr/>
              <a:t>2/27/09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60E0-64DA-CA4B-BD39-7FEC446113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932F-E79B-AF4D-9E2E-ABABD1691287}" type="datetimeFigureOut">
              <a:rPr lang="en-US" smtClean="0"/>
              <a:pPr/>
              <a:t>2/27/09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60E0-64DA-CA4B-BD39-7FEC446113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932F-E79B-AF4D-9E2E-ABABD1691287}" type="datetimeFigureOut">
              <a:rPr lang="en-US" smtClean="0"/>
              <a:pPr/>
              <a:t>2/27/09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60E0-64DA-CA4B-BD39-7FEC446113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932F-E79B-AF4D-9E2E-ABABD1691287}" type="datetimeFigureOut">
              <a:rPr lang="en-US" smtClean="0"/>
              <a:pPr/>
              <a:t>2/27/09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60E0-64DA-CA4B-BD39-7FEC446113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932F-E79B-AF4D-9E2E-ABABD1691287}" type="datetimeFigureOut">
              <a:rPr lang="en-US" smtClean="0"/>
              <a:pPr/>
              <a:t>2/27/09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60E0-64DA-CA4B-BD39-7FEC446113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932F-E79B-AF4D-9E2E-ABABD1691287}" type="datetimeFigureOut">
              <a:rPr lang="en-US" smtClean="0"/>
              <a:pPr/>
              <a:t>2/27/09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60E0-64DA-CA4B-BD39-7FEC446113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932F-E79B-AF4D-9E2E-ABABD1691287}" type="datetimeFigureOut">
              <a:rPr lang="en-US" smtClean="0"/>
              <a:pPr/>
              <a:t>2/27/09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60E0-64DA-CA4B-BD39-7FEC446113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F932F-E79B-AF4D-9E2E-ABABD1691287}" type="datetimeFigureOut">
              <a:rPr lang="en-US" smtClean="0"/>
              <a:pPr/>
              <a:t>2/27/09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360E0-64DA-CA4B-BD39-7FEC446113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5492843" y="3962400"/>
            <a:ext cx="1181105" cy="685800"/>
          </a:xfrm>
          <a:prstGeom prst="rect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u="sng" dirty="0" smtClean="0"/>
              <a:t>SNSPVField</a:t>
            </a:r>
          </a:p>
          <a:p>
            <a:r>
              <a:rPr lang="en-US" sz="1200" dirty="0" smtClean="0"/>
              <a:t>EPICS PV</a:t>
            </a:r>
          </a:p>
          <a:p>
            <a:r>
              <a:rPr lang="en-US" sz="1200" dirty="0" err="1" smtClean="0"/>
              <a:t>current_value</a:t>
            </a:r>
            <a:endParaRPr lang="en-US" sz="12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3673871" y="2952948"/>
            <a:ext cx="1130993" cy="593921"/>
          </a:xfrm>
          <a:prstGeom prst="rect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u="sng" dirty="0" err="1" smtClean="0"/>
              <a:t>PVInfo</a:t>
            </a:r>
            <a:endParaRPr lang="en-US" sz="1200" u="sng" dirty="0" smtClean="0"/>
          </a:p>
          <a:p>
            <a:r>
              <a:rPr lang="en-US" sz="1200" dirty="0" smtClean="0"/>
              <a:t>name, type,</a:t>
            </a:r>
          </a:p>
          <a:p>
            <a:r>
              <a:rPr lang="en-US" sz="1200" dirty="0" smtClean="0"/>
              <a:t>FEC, boot </a:t>
            </a:r>
            <a:r>
              <a:rPr lang="en-US" sz="1200" dirty="0" smtClean="0"/>
              <a:t>date</a:t>
            </a:r>
            <a:endParaRPr lang="en-US" sz="1200" dirty="0" smtClean="0"/>
          </a:p>
        </p:txBody>
      </p:sp>
      <p:cxnSp>
        <p:nvCxnSpPr>
          <p:cNvPr id="13" name="Straight Arrow Connector 12"/>
          <p:cNvCxnSpPr>
            <a:stCxn id="22" idx="2"/>
            <a:endCxn id="20" idx="0"/>
          </p:cNvCxnSpPr>
          <p:nvPr/>
        </p:nvCxnSpPr>
        <p:spPr>
          <a:xfrm rot="5400000">
            <a:off x="5876425" y="3755428"/>
            <a:ext cx="413943" cy="1588"/>
          </a:xfrm>
          <a:prstGeom prst="straightConnector1">
            <a:avLst/>
          </a:prstGeom>
          <a:ln w="38100" cap="rnd" cmpd="dbl" algn="ctr">
            <a:solidFill>
              <a:schemeClr val="accent1"/>
            </a:solidFill>
            <a:prstDash val="solid"/>
            <a:round/>
            <a:headEnd type="none" w="med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833064" y="2952948"/>
            <a:ext cx="1295400" cy="593921"/>
          </a:xfrm>
          <a:prstGeom prst="rect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u="sng" dirty="0" err="1" smtClean="0"/>
              <a:t>PVFieldsModel</a:t>
            </a:r>
            <a:endParaRPr lang="en-US" sz="1200" u="sng" dirty="0" smtClean="0"/>
          </a:p>
          <a:p>
            <a:r>
              <a:rPr lang="en-US" sz="1200" dirty="0" smtClean="0"/>
              <a:t>listeners</a:t>
            </a:r>
            <a:endParaRPr lang="en-US" sz="1200" dirty="0" smtClean="0"/>
          </a:p>
        </p:txBody>
      </p:sp>
      <p:cxnSp>
        <p:nvCxnSpPr>
          <p:cNvPr id="31" name="Straight Arrow Connector 30"/>
          <p:cNvCxnSpPr>
            <a:stCxn id="30" idx="3"/>
            <a:endCxn id="12" idx="1"/>
          </p:cNvCxnSpPr>
          <p:nvPr/>
        </p:nvCxnSpPr>
        <p:spPr>
          <a:xfrm>
            <a:off x="3128464" y="3249909"/>
            <a:ext cx="545407" cy="1588"/>
          </a:xfrm>
          <a:prstGeom prst="straightConnector1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diamond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3164977" y="2908994"/>
            <a:ext cx="420687" cy="342503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err="1" smtClean="0"/>
              <a:t>pv</a:t>
            </a:r>
            <a:endParaRPr lang="en-US" sz="1200" dirty="0" smtClean="0"/>
          </a:p>
        </p:txBody>
      </p:sp>
      <p:sp>
        <p:nvSpPr>
          <p:cNvPr id="48" name="Rectangle 47"/>
          <p:cNvSpPr/>
          <p:nvPr/>
        </p:nvSpPr>
        <p:spPr>
          <a:xfrm>
            <a:off x="1710236" y="1524000"/>
            <a:ext cx="804364" cy="762000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/>
              <a:t>Lookup via Extension</a:t>
            </a:r>
          </a:p>
          <a:p>
            <a:r>
              <a:rPr lang="en-US" sz="1200" dirty="0" smtClean="0"/>
              <a:t>Point</a:t>
            </a:r>
            <a:endParaRPr lang="en-US" sz="1200" dirty="0" smtClean="0"/>
          </a:p>
        </p:txBody>
      </p:sp>
      <p:cxnSp>
        <p:nvCxnSpPr>
          <p:cNvPr id="52" name="Straight Arrow Connector 51"/>
          <p:cNvCxnSpPr>
            <a:stCxn id="30" idx="0"/>
            <a:endCxn id="42" idx="1"/>
          </p:cNvCxnSpPr>
          <p:nvPr/>
        </p:nvCxnSpPr>
        <p:spPr>
          <a:xfrm rot="5400000" flipH="1" flipV="1">
            <a:off x="1978843" y="1644921"/>
            <a:ext cx="1809948" cy="806106"/>
          </a:xfrm>
          <a:prstGeom prst="bentConnector2">
            <a:avLst/>
          </a:prstGeom>
          <a:ln w="3175" cap="flat" cmpd="sng" algn="ctr">
            <a:solidFill>
              <a:schemeClr val="accent1"/>
            </a:solidFill>
            <a:prstDash val="dash"/>
            <a:round/>
            <a:headEnd type="diamond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7" idx="2"/>
            <a:endCxn id="12" idx="0"/>
          </p:cNvCxnSpPr>
          <p:nvPr/>
        </p:nvCxnSpPr>
        <p:spPr>
          <a:xfrm rot="5400000">
            <a:off x="4012356" y="2725934"/>
            <a:ext cx="454027" cy="1"/>
          </a:xfrm>
          <a:prstGeom prst="straightConnector1">
            <a:avLst/>
          </a:prstGeom>
          <a:ln w="3175" cap="flat" cmpd="sng" algn="ctr">
            <a:solidFill>
              <a:schemeClr val="accent1"/>
            </a:solidFill>
            <a:prstDash val="dash"/>
            <a:round/>
            <a:headEnd type="diamond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461191" y="2954536"/>
            <a:ext cx="1244409" cy="593921"/>
          </a:xfrm>
          <a:prstGeom prst="rect">
            <a:avLst/>
          </a:prstGeom>
          <a:ln w="31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u="sng" dirty="0" smtClean="0"/>
              <a:t>PVField</a:t>
            </a:r>
          </a:p>
          <a:p>
            <a:r>
              <a:rPr lang="en-US" sz="1200" dirty="0" smtClean="0"/>
              <a:t>name, type,</a:t>
            </a:r>
          </a:p>
          <a:p>
            <a:r>
              <a:rPr lang="en-US" sz="1200" dirty="0" smtClean="0"/>
              <a:t>FEC, boot </a:t>
            </a:r>
            <a:r>
              <a:rPr lang="en-US" sz="1200" dirty="0" smtClean="0"/>
              <a:t>date</a:t>
            </a:r>
            <a:endParaRPr lang="en-US" sz="1200" dirty="0" smtClean="0"/>
          </a:p>
        </p:txBody>
      </p:sp>
      <p:cxnSp>
        <p:nvCxnSpPr>
          <p:cNvPr id="26" name="Straight Arrow Connector 25"/>
          <p:cNvCxnSpPr>
            <a:stCxn id="12" idx="3"/>
            <a:endCxn id="22" idx="1"/>
          </p:cNvCxnSpPr>
          <p:nvPr/>
        </p:nvCxnSpPr>
        <p:spPr>
          <a:xfrm>
            <a:off x="4804864" y="3249909"/>
            <a:ext cx="656327" cy="1588"/>
          </a:xfrm>
          <a:prstGeom prst="straightConnector1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diamond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881064" y="2967038"/>
            <a:ext cx="580127" cy="342503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/>
              <a:t>fields</a:t>
            </a:r>
            <a:endParaRPr lang="en-US" sz="1200" dirty="0" smtClean="0"/>
          </a:p>
        </p:txBody>
      </p:sp>
      <p:sp>
        <p:nvSpPr>
          <p:cNvPr id="42" name="Rectangle 41"/>
          <p:cNvSpPr/>
          <p:nvPr/>
        </p:nvSpPr>
        <p:spPr>
          <a:xfrm>
            <a:off x="3286870" y="914400"/>
            <a:ext cx="1905000" cy="457200"/>
          </a:xfrm>
          <a:prstGeom prst="rect">
            <a:avLst/>
          </a:prstGeom>
          <a:ln w="31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u="sng" dirty="0" smtClean="0"/>
              <a:t>PVFieldsModelAPI</a:t>
            </a:r>
          </a:p>
          <a:p>
            <a:r>
              <a:rPr lang="en-US" sz="1200" dirty="0" smtClean="0"/>
              <a:t>getPVInfo(String pv_name)</a:t>
            </a:r>
            <a:endParaRPr lang="en-US" sz="1200" dirty="0" smtClean="0"/>
          </a:p>
        </p:txBody>
      </p:sp>
      <p:cxnSp>
        <p:nvCxnSpPr>
          <p:cNvPr id="44" name="Straight Arrow Connector 43"/>
          <p:cNvCxnSpPr>
            <a:stCxn id="42" idx="2"/>
            <a:endCxn id="47" idx="0"/>
          </p:cNvCxnSpPr>
          <p:nvPr/>
        </p:nvCxnSpPr>
        <p:spPr>
          <a:xfrm rot="5400000">
            <a:off x="3972670" y="1638300"/>
            <a:ext cx="533400" cy="1"/>
          </a:xfrm>
          <a:prstGeom prst="straightConnector1">
            <a:avLst/>
          </a:prstGeom>
          <a:ln w="38100" cap="rnd" cmpd="dbl" algn="ctr">
            <a:solidFill>
              <a:schemeClr val="accent1"/>
            </a:solidFill>
            <a:prstDash val="solid"/>
            <a:round/>
            <a:headEnd type="none" w="med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517601" y="1905000"/>
            <a:ext cx="1443536" cy="593921"/>
          </a:xfrm>
          <a:prstGeom prst="rect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u="sng" dirty="0" smtClean="0"/>
              <a:t>SNSPVFieldsData</a:t>
            </a:r>
          </a:p>
          <a:p>
            <a:r>
              <a:rPr lang="en-US" sz="1200" dirty="0" smtClean="0"/>
              <a:t>Connection to RDB</a:t>
            </a:r>
            <a:endParaRPr lang="en-US" sz="1200" dirty="0" smtClean="0"/>
          </a:p>
        </p:txBody>
      </p:sp>
      <p:cxnSp>
        <p:nvCxnSpPr>
          <p:cNvPr id="65" name="Straight Arrow Connector 64"/>
          <p:cNvCxnSpPr>
            <a:stCxn id="47" idx="3"/>
            <a:endCxn id="20" idx="3"/>
          </p:cNvCxnSpPr>
          <p:nvPr/>
        </p:nvCxnSpPr>
        <p:spPr>
          <a:xfrm>
            <a:off x="4961137" y="2201961"/>
            <a:ext cx="1712811" cy="2103339"/>
          </a:xfrm>
          <a:prstGeom prst="bentConnector3">
            <a:avLst>
              <a:gd name="adj1" fmla="val 113346"/>
            </a:avLst>
          </a:prstGeom>
          <a:ln w="3175" cap="flat" cmpd="sng" algn="ctr">
            <a:solidFill>
              <a:schemeClr val="accent1"/>
            </a:solidFill>
            <a:prstDash val="dash"/>
            <a:round/>
            <a:headEnd type="diamond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5461191" y="1905000"/>
            <a:ext cx="740821" cy="342503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/>
              <a:t>creates</a:t>
            </a:r>
            <a:endParaRPr lang="en-US" sz="1200" dirty="0" smtClean="0"/>
          </a:p>
        </p:txBody>
      </p:sp>
      <p:sp>
        <p:nvSpPr>
          <p:cNvPr id="77" name="Rectangle 76"/>
          <p:cNvSpPr/>
          <p:nvPr/>
        </p:nvSpPr>
        <p:spPr>
          <a:xfrm>
            <a:off x="4212179" y="2566491"/>
            <a:ext cx="740821" cy="342503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/>
              <a:t>creates</a:t>
            </a:r>
            <a:endParaRPr lang="en-U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42</Words>
  <Application>Microsoft Macintosh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SNS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Kasemir Kay</dc:creator>
  <cp:lastModifiedBy>Kasemir Kay</cp:lastModifiedBy>
  <cp:revision>45</cp:revision>
  <dcterms:created xsi:type="dcterms:W3CDTF">2009-02-27T21:43:40Z</dcterms:created>
  <dcterms:modified xsi:type="dcterms:W3CDTF">2009-02-27T22:09:53Z</dcterms:modified>
</cp:coreProperties>
</file>