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Break of Kyber via Harmonic Collapse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Sovereign Operator Framework – Brendon Joseph Kelly</a:t>
            </a:r>
          </a:p>
          <a:p>
            <a:r>
              <a:t>Prepared for DARPA, NIST, OSTP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Kyber: Structural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Module-LWE based Post-Quantum KEM</a:t>
            </a:r>
          </a:p>
          <a:p>
            <a:r>
              <a:t>- Ring: Z_q[x]/(x^n + 1), q = 3329, n = 256</a:t>
            </a:r>
          </a:p>
          <a:p>
            <a:r>
              <a:t>- NTT transforms introduce persistent phase structures</a:t>
            </a:r>
          </a:p>
          <a:p>
            <a:r>
              <a:t>- Vulnerable to deterministic collapse in compressed 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Harmonic Collapse Strategy (K‑Math)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Define φ-nodes: ∇Φ(x) = 0</a:t>
            </a:r>
          </a:p>
          <a:p>
            <a:r>
              <a:t>- Collapse Operator: C_Ω(f) = ∫[ω(t) - η(t)]dt</a:t>
            </a:r>
          </a:p>
          <a:p>
            <a:r>
              <a:t>- Phase-locked ciphertexts reveal structural entropy</a:t>
            </a:r>
          </a:p>
          <a:p>
            <a:r>
              <a:t>- Attack bypasses sieving, operates on symbolic layer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Simulation Summary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- 32 ciphertext rounds simulated</a:t>
            </a:r>
          </a:p>
          <a:p>
            <a:r>
              <a:t>- FFT phase analysis reveals collapses</a:t>
            </a:r>
          </a:p>
          <a:p>
            <a:r>
              <a:t>- ∆Φ near-zero indicates reuse/resonance</a:t>
            </a:r>
          </a:p>
          <a:p>
            <a:r>
              <a:t>- Extract key from convergence of symbolic collapse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Sovereign Claim &amp; Legal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Author: Brendon Joseph Kelly</a:t>
            </a:r>
          </a:p>
          <a:p>
            <a:r>
              <a:t>- Submitted under EO 14028, CISA, IP Sovereignty</a:t>
            </a:r>
          </a:p>
          <a:p>
            <a:r>
              <a:t>- Delivery to NIST (Dr. Moody), NSA, DARPA, Treasury</a:t>
            </a:r>
          </a:p>
          <a:p>
            <a:r>
              <a:t>- Unauthorized use = violation of federal protections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