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9" r:id="rId10"/>
    <p:sldId id="268" r:id="rId11"/>
    <p:sldId id="273" r:id="rId12"/>
    <p:sldId id="270" r:id="rId13"/>
    <p:sldId id="271" r:id="rId14"/>
    <p:sldId id="272" r:id="rId15"/>
    <p:sldId id="274" r:id="rId16"/>
    <p:sldId id="275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C8BB3B-DACE-76C9-630D-EB08188078C5}" v="1" dt="2025-04-10T15:54:17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ZO ROCHA LEITE DINIZ RIBAS" userId="S::d24642@academico.domhelder.edu.br::35eca339-42ba-47dc-aa9f-ef71efd30726" providerId="AD" clId="Web-{E9C8BB3B-DACE-76C9-630D-EB08188078C5}"/>
    <pc:docChg chg="delSld">
      <pc:chgData name="ENZO ROCHA LEITE DINIZ RIBAS" userId="S::d24642@academico.domhelder.edu.br::35eca339-42ba-47dc-aa9f-ef71efd30726" providerId="AD" clId="Web-{E9C8BB3B-DACE-76C9-630D-EB08188078C5}" dt="2025-04-10T15:54:17.654" v="0"/>
      <pc:docMkLst>
        <pc:docMk/>
      </pc:docMkLst>
      <pc:sldChg chg="del">
        <pc:chgData name="ENZO ROCHA LEITE DINIZ RIBAS" userId="S::d24642@academico.domhelder.edu.br::35eca339-42ba-47dc-aa9f-ef71efd30726" providerId="AD" clId="Web-{E9C8BB3B-DACE-76C9-630D-EB08188078C5}" dt="2025-04-10T15:54:17.654" v="0"/>
        <pc:sldMkLst>
          <pc:docMk/>
          <pc:sldMk cId="0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Projeto GIC - Braço Robótico com Visão Computacional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Primeira Reunião • 2025</a:t>
            </a:r>
          </a:p>
          <a:p>
            <a:r>
              <a:t>Centro Universitário Dom Helder Câmara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10EC2-2D9E-684D-D77E-D2B9D602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Orçamento e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36E9F3-B4FF-F0CE-BCAF-D3F810830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Responsáveis: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Enzo Rocha Leite Diniz Ribas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Moreno Costa Jones</a:t>
            </a:r>
            <a:endParaRPr lang="pt-BR" dirty="0"/>
          </a:p>
          <a:p>
            <a:r>
              <a:rPr lang="pt-BR" b="1" dirty="0"/>
              <a:t>Funções:</a:t>
            </a:r>
            <a:br>
              <a:rPr lang="pt-BR" dirty="0"/>
            </a:br>
            <a:r>
              <a:rPr lang="pt-BR" dirty="0"/>
              <a:t>• Levantamento de preços e materiais</a:t>
            </a:r>
            <a:br>
              <a:rPr lang="pt-BR" dirty="0"/>
            </a:br>
            <a:r>
              <a:rPr lang="pt-BR" dirty="0"/>
              <a:t>• Controle de gastos e aquisições</a:t>
            </a:r>
            <a:br>
              <a:rPr lang="pt-BR" dirty="0"/>
            </a:br>
            <a:r>
              <a:rPr lang="pt-BR" dirty="0"/>
              <a:t>• Logística de componentes e ferramentas</a:t>
            </a:r>
            <a:br>
              <a:rPr lang="pt-BR" dirty="0"/>
            </a:br>
            <a:r>
              <a:rPr lang="pt-BR" dirty="0"/>
              <a:t>• Documentação. 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2184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E630B-F346-5A3B-5935-F277ADFC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Impressão 3D e Manutenção de Peças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619277-D2E1-65FF-5BD1-9F9F9BDFB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b="1" dirty="0"/>
              <a:t>Supervisão: Prof. Ricardo. E Prof. Marden</a:t>
            </a:r>
          </a:p>
          <a:p>
            <a:pPr>
              <a:buNone/>
            </a:pPr>
            <a:r>
              <a:rPr lang="pt-BR" b="1" dirty="0"/>
              <a:t>Responsáveis: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Enzo Rocha Leite Diniz Ribas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Lucas Weiss Telles de Matos</a:t>
            </a:r>
            <a:endParaRPr lang="pt-BR" dirty="0"/>
          </a:p>
          <a:p>
            <a:pPr>
              <a:buNone/>
            </a:pPr>
            <a:r>
              <a:rPr lang="pt-BR" b="1" dirty="0"/>
              <a:t>Equipe: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Moreno Costa Jones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Rafael Alves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Carlos Eduardo Lopes Caetano</a:t>
            </a:r>
          </a:p>
          <a:p>
            <a:r>
              <a:rPr lang="pt-BR" b="1" dirty="0"/>
              <a:t>Funções:</a:t>
            </a:r>
            <a:br>
              <a:rPr lang="pt-BR" dirty="0"/>
            </a:br>
            <a:r>
              <a:rPr lang="pt-BR" dirty="0"/>
              <a:t>• Modelagem 3D e impressão das peças</a:t>
            </a:r>
            <a:br>
              <a:rPr lang="pt-BR" dirty="0"/>
            </a:br>
            <a:r>
              <a:rPr lang="pt-BR" dirty="0"/>
              <a:t>• Acabamento e manutenção dos encaixes</a:t>
            </a:r>
            <a:br>
              <a:rPr lang="pt-BR" dirty="0"/>
            </a:br>
            <a:r>
              <a:rPr lang="pt-BR" dirty="0"/>
              <a:t>• Verificação de qualidade</a:t>
            </a:r>
            <a:br>
              <a:rPr lang="pt-BR" dirty="0"/>
            </a:br>
            <a:r>
              <a:rPr lang="pt-BR" dirty="0"/>
              <a:t>• Modificações no Sistema Mecânico</a:t>
            </a:r>
            <a:br>
              <a:rPr lang="pt-BR" dirty="0"/>
            </a:br>
            <a:r>
              <a:rPr lang="pt-BR" dirty="0"/>
              <a:t>• Documentação. 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5690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425B1-3A53-9942-5F79-01BE7BCC9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71DC7-F4D1-379C-165E-28FE118A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Engenharia Eletrônica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6FDE85-75DD-454E-B128-4DBD5BDA2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b="1" dirty="0"/>
              <a:t>Supervisão: Prof. Ricardo e Prof. Marden.</a:t>
            </a:r>
          </a:p>
          <a:p>
            <a:pPr>
              <a:buNone/>
            </a:pPr>
            <a:r>
              <a:rPr lang="pt-BR" b="1" dirty="0"/>
              <a:t>Responsáveis: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Enzo Rocha Leite Diniz Ribas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Eduardo do Amaral Melo Pereira</a:t>
            </a:r>
            <a:endParaRPr lang="pt-BR" dirty="0"/>
          </a:p>
          <a:p>
            <a:pPr>
              <a:buNone/>
            </a:pPr>
            <a:r>
              <a:rPr lang="pt-BR" b="1" dirty="0"/>
              <a:t>Equipe: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Lucas Weiss Telles de Matos</a:t>
            </a:r>
          </a:p>
          <a:p>
            <a:r>
              <a:rPr lang="pt-BR" b="1" dirty="0"/>
              <a:t>Funções:</a:t>
            </a:r>
            <a:br>
              <a:rPr lang="pt-BR" dirty="0"/>
            </a:br>
            <a:r>
              <a:rPr lang="pt-BR" dirty="0"/>
              <a:t>• Desenvolvimento e conexão de circuitos</a:t>
            </a:r>
            <a:br>
              <a:rPr lang="pt-BR" dirty="0"/>
            </a:br>
            <a:r>
              <a:rPr lang="pt-BR" dirty="0"/>
              <a:t>• Controle de motores, sensores e Arduino</a:t>
            </a:r>
            <a:br>
              <a:rPr lang="pt-BR" dirty="0"/>
            </a:br>
            <a:r>
              <a:rPr lang="pt-BR" dirty="0"/>
              <a:t>• Testes e análise de funcionamento eletrônico</a:t>
            </a:r>
            <a:br>
              <a:rPr lang="pt-BR" dirty="0"/>
            </a:br>
            <a:r>
              <a:rPr lang="pt-BR" dirty="0"/>
              <a:t>• Documentação. 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739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73AAC-DC67-45BD-39C3-8E506767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Engenharia Mecânica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FB524B-C3D0-799A-3529-D553633FF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pt-BR" b="1" dirty="0"/>
              <a:t>Supervisão: Prof. Ricardo e Prof. Marden.</a:t>
            </a:r>
          </a:p>
          <a:p>
            <a:pPr>
              <a:buNone/>
            </a:pPr>
            <a:r>
              <a:rPr lang="pt-BR" b="1" dirty="0"/>
              <a:t>Responsáveis: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Enzo Rocha Leite Diniz Ribas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Lucas Weiss Telles de Matos</a:t>
            </a:r>
            <a:endParaRPr lang="pt-BR" dirty="0"/>
          </a:p>
          <a:p>
            <a:pPr>
              <a:buNone/>
            </a:pPr>
            <a:r>
              <a:rPr lang="pt-BR" b="1" dirty="0"/>
              <a:t>Equipe: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Moreno Costa Jones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Carlos Eduardo Lopes Caetano</a:t>
            </a:r>
          </a:p>
          <a:p>
            <a:r>
              <a:rPr lang="pt-BR" b="1" dirty="0"/>
              <a:t>Funções:</a:t>
            </a:r>
            <a:br>
              <a:rPr lang="pt-BR" dirty="0"/>
            </a:br>
            <a:r>
              <a:rPr lang="pt-BR" dirty="0"/>
              <a:t>• Estrutura física e montagem do braço</a:t>
            </a:r>
            <a:br>
              <a:rPr lang="pt-BR" dirty="0"/>
            </a:br>
            <a:r>
              <a:rPr lang="pt-BR" dirty="0"/>
              <a:t>• Fixações, articulações e ajustes físicos</a:t>
            </a:r>
            <a:br>
              <a:rPr lang="pt-BR" dirty="0"/>
            </a:br>
            <a:r>
              <a:rPr lang="pt-BR" dirty="0"/>
              <a:t>• Garantia de robustez e estabilidade:</a:t>
            </a:r>
            <a:br>
              <a:rPr lang="pt-BR" dirty="0"/>
            </a:br>
            <a:r>
              <a:rPr lang="pt-BR" dirty="0"/>
              <a:t>• Documentação. 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867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8961A-165A-0C62-539F-0DD52803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Engenharia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14D33-F3DB-153F-C064-72BEE3685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b="1" dirty="0"/>
              <a:t>Supervisão: Prof. Ricardo.</a:t>
            </a:r>
          </a:p>
          <a:p>
            <a:pPr>
              <a:buNone/>
            </a:pPr>
            <a:r>
              <a:rPr lang="pt-BR" b="1" dirty="0"/>
              <a:t>Responsáveis: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Enzo Rocha Leite Diniz Ribas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Eduardo do Amaral Melo Pereira</a:t>
            </a:r>
            <a:endParaRPr lang="pt-BR" dirty="0"/>
          </a:p>
          <a:p>
            <a:pPr>
              <a:buNone/>
            </a:pPr>
            <a:r>
              <a:rPr lang="pt-BR" b="1" dirty="0"/>
              <a:t>Equipe: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Moreno Costa Jones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Carlos Eduardo Lopes Caetano</a:t>
            </a:r>
          </a:p>
          <a:p>
            <a:r>
              <a:rPr lang="pt-BR" b="1" dirty="0"/>
              <a:t>Funções:</a:t>
            </a:r>
            <a:br>
              <a:rPr lang="pt-BR" dirty="0"/>
            </a:br>
            <a:r>
              <a:rPr lang="pt-BR" dirty="0"/>
              <a:t>• Desenvolvimento de Software para utilização do sistema mecatrônico. </a:t>
            </a:r>
            <a:br>
              <a:rPr lang="pt-BR" dirty="0"/>
            </a:br>
            <a:r>
              <a:rPr lang="pt-BR" dirty="0"/>
              <a:t>• Documentação. 	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77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6E48A-47D0-6E10-5C2F-5E3AD9D7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Integração e Testes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05B7EC-18C6-3179-0FC8-2E02EB4F3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b="1" dirty="0"/>
              <a:t>Supervisão: Prof. Ricardo.</a:t>
            </a:r>
          </a:p>
          <a:p>
            <a:pPr>
              <a:buNone/>
            </a:pPr>
            <a:r>
              <a:rPr lang="pt-BR" b="1" dirty="0"/>
              <a:t>Responsáveis: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Enzo Rocha Leite Diniz Ribas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Eduardo do Amaral Melo Pereira</a:t>
            </a:r>
            <a:endParaRPr lang="pt-BR" dirty="0"/>
          </a:p>
          <a:p>
            <a:pPr>
              <a:buNone/>
            </a:pPr>
            <a:r>
              <a:rPr lang="pt-BR" b="1" dirty="0"/>
              <a:t>Equipe: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Rafael Alves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Carlos Eduardo Lopes Caetano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Lucas Weiss Telles de Matos</a:t>
            </a:r>
          </a:p>
          <a:p>
            <a:r>
              <a:rPr lang="pt-BR" b="1" dirty="0"/>
              <a:t>Funções:</a:t>
            </a:r>
            <a:br>
              <a:rPr lang="pt-BR" dirty="0"/>
            </a:br>
            <a:r>
              <a:rPr lang="pt-BR" dirty="0"/>
              <a:t>• Integração entre software e hardware</a:t>
            </a:r>
            <a:br>
              <a:rPr lang="pt-BR" dirty="0"/>
            </a:br>
            <a:r>
              <a:rPr lang="pt-BR" dirty="0"/>
              <a:t>• Execução de testes de funcionalidade</a:t>
            </a:r>
            <a:br>
              <a:rPr lang="pt-BR" dirty="0"/>
            </a:br>
            <a:r>
              <a:rPr lang="pt-BR" dirty="0"/>
              <a:t>• Ajustes e validação do sistema</a:t>
            </a:r>
            <a:br>
              <a:rPr lang="pt-BR" dirty="0"/>
            </a:br>
            <a:r>
              <a:rPr lang="pt-BR" dirty="0"/>
              <a:t>• Documentação. 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8521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D158F-016F-80A5-1F9A-1213181B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Documentação e Relatórios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831D7-185B-A59B-B7C6-1E755848D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t-BR" b="1" dirty="0"/>
              <a:t>Responsáveis: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Enzo Rocha Leite Diniz Ribas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Carlos Eduardo Lopes Caetano</a:t>
            </a:r>
            <a:endParaRPr lang="pt-BR" dirty="0"/>
          </a:p>
          <a:p>
            <a:pPr>
              <a:buNone/>
            </a:pPr>
            <a:r>
              <a:rPr lang="pt-BR" b="1" dirty="0"/>
              <a:t>Equipe: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Eduardo do Amaral Melo Pereira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Lucas Weiss Telles de Matos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Moreno Costa Jones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Rafael Alves</a:t>
            </a:r>
          </a:p>
          <a:p>
            <a:r>
              <a:rPr lang="pt-BR" b="1" dirty="0"/>
              <a:t>Funções:</a:t>
            </a:r>
            <a:br>
              <a:rPr lang="pt-BR" dirty="0"/>
            </a:br>
            <a:r>
              <a:rPr lang="pt-BR" dirty="0"/>
              <a:t>• Registro contínuo do desenvolvimento</a:t>
            </a:r>
            <a:br>
              <a:rPr lang="pt-BR" dirty="0"/>
            </a:br>
            <a:r>
              <a:rPr lang="pt-BR" dirty="0"/>
              <a:t>• Criação de relatórios técnicos e acadêmicos</a:t>
            </a:r>
            <a:br>
              <a:rPr lang="pt-BR" dirty="0"/>
            </a:br>
            <a:r>
              <a:rPr lang="pt-BR" dirty="0"/>
              <a:t>• Compilação de imagens, códigos e evidências</a:t>
            </a:r>
            <a:br>
              <a:rPr lang="pt-BR" dirty="0"/>
            </a:br>
            <a:r>
              <a:rPr lang="pt-BR" dirty="0"/>
              <a:t>• Documentação. 	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6439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Obrigado!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Dúvidas, sugestões e próximos passos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Aplicação prática de conceitos de Robótica, Algoritmos e Sistemas Lógicos.</a:t>
            </a:r>
          </a:p>
          <a:p>
            <a:r>
              <a:t>Desenvolvimento de braço robótico articulado com Arduino.</a:t>
            </a:r>
          </a:p>
          <a:p>
            <a:r>
              <a:t>Controle por visão computacional com Python e CVZone.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Geral: </a:t>
            </a:r>
            <a:r>
              <a:rPr sz="2800" dirty="0" err="1"/>
              <a:t>Criar</a:t>
            </a:r>
            <a:r>
              <a:rPr sz="2800" dirty="0"/>
              <a:t> um </a:t>
            </a:r>
            <a:r>
              <a:rPr sz="2800" dirty="0" err="1"/>
              <a:t>braço</a:t>
            </a:r>
            <a:r>
              <a:rPr sz="2800" dirty="0"/>
              <a:t> </a:t>
            </a:r>
            <a:r>
              <a:rPr sz="2800" dirty="0" err="1"/>
              <a:t>robótico</a:t>
            </a:r>
            <a:r>
              <a:rPr sz="2800" dirty="0"/>
              <a:t> com </a:t>
            </a:r>
            <a:r>
              <a:rPr sz="2800" dirty="0" err="1"/>
              <a:t>controle</a:t>
            </a:r>
            <a:r>
              <a:rPr sz="2800" dirty="0"/>
              <a:t> </a:t>
            </a:r>
            <a:r>
              <a:rPr sz="2800" dirty="0" err="1"/>
              <a:t>por</a:t>
            </a:r>
            <a:r>
              <a:rPr sz="2800" dirty="0"/>
              <a:t> </a:t>
            </a:r>
            <a:r>
              <a:rPr sz="2800" dirty="0" err="1"/>
              <a:t>visão</a:t>
            </a:r>
            <a:r>
              <a:rPr sz="2800" dirty="0"/>
              <a:t> </a:t>
            </a:r>
            <a:r>
              <a:rPr sz="2800" dirty="0" err="1"/>
              <a:t>computacional</a:t>
            </a:r>
            <a:r>
              <a:rPr sz="2800" dirty="0"/>
              <a:t>.</a:t>
            </a:r>
          </a:p>
          <a:p>
            <a:r>
              <a:rPr sz="2800" dirty="0" err="1"/>
              <a:t>Específicos</a:t>
            </a:r>
            <a:r>
              <a:rPr sz="2800" dirty="0"/>
              <a:t>:</a:t>
            </a:r>
          </a:p>
          <a:p>
            <a:r>
              <a:rPr sz="2800" dirty="0"/>
              <a:t>- </a:t>
            </a:r>
            <a:r>
              <a:rPr sz="2800" dirty="0" err="1"/>
              <a:t>Utilizar</a:t>
            </a:r>
            <a:r>
              <a:rPr sz="2800" dirty="0"/>
              <a:t> </a:t>
            </a:r>
            <a:r>
              <a:rPr sz="2800" dirty="0" err="1"/>
              <a:t>impressão</a:t>
            </a:r>
            <a:r>
              <a:rPr sz="2800" dirty="0"/>
              <a:t> 3D </a:t>
            </a:r>
            <a:r>
              <a:rPr sz="2800" dirty="0" err="1"/>
              <a:t>nas</a:t>
            </a:r>
            <a:r>
              <a:rPr sz="2800" dirty="0"/>
              <a:t> </a:t>
            </a:r>
            <a:r>
              <a:rPr sz="2800" dirty="0" err="1"/>
              <a:t>peças</a:t>
            </a:r>
            <a:r>
              <a:rPr sz="2800" dirty="0"/>
              <a:t>.</a:t>
            </a:r>
          </a:p>
          <a:p>
            <a:r>
              <a:rPr sz="2800" dirty="0"/>
              <a:t>- </a:t>
            </a:r>
            <a:r>
              <a:rPr sz="2800" dirty="0" err="1"/>
              <a:t>Implementar</a:t>
            </a:r>
            <a:r>
              <a:rPr sz="2800" dirty="0"/>
              <a:t> </a:t>
            </a:r>
            <a:r>
              <a:rPr sz="2800" dirty="0" err="1"/>
              <a:t>controle</a:t>
            </a:r>
            <a:r>
              <a:rPr sz="2800" dirty="0"/>
              <a:t> com Arduino e </a:t>
            </a:r>
            <a:r>
              <a:rPr sz="2800" dirty="0" err="1"/>
              <a:t>sensores</a:t>
            </a:r>
            <a:r>
              <a:rPr sz="2800" dirty="0"/>
              <a:t>.</a:t>
            </a:r>
          </a:p>
          <a:p>
            <a:r>
              <a:rPr sz="2800" dirty="0"/>
              <a:t>- </a:t>
            </a:r>
            <a:r>
              <a:rPr sz="2800" dirty="0" err="1"/>
              <a:t>Programar</a:t>
            </a:r>
            <a:r>
              <a:rPr sz="2800" dirty="0"/>
              <a:t> </a:t>
            </a:r>
            <a:r>
              <a:rPr sz="2800" dirty="0" err="1"/>
              <a:t>em</a:t>
            </a:r>
            <a:r>
              <a:rPr sz="2800" dirty="0"/>
              <a:t> Python </a:t>
            </a:r>
            <a:r>
              <a:rPr sz="2800" dirty="0" err="1"/>
              <a:t>usando</a:t>
            </a:r>
            <a:r>
              <a:rPr sz="2800" dirty="0"/>
              <a:t> </a:t>
            </a:r>
            <a:r>
              <a:rPr sz="2800" dirty="0" err="1"/>
              <a:t>CVZone</a:t>
            </a:r>
            <a:r>
              <a:rPr sz="2800" dirty="0"/>
              <a:t>.</a:t>
            </a:r>
            <a:endParaRPr lang="pt-BR" sz="2800" dirty="0"/>
          </a:p>
          <a:p>
            <a:r>
              <a:rPr lang="pt-BR" sz="2800" dirty="0"/>
              <a:t>- Aprimorar o sistema mecânico.</a:t>
            </a:r>
          </a:p>
          <a:p>
            <a:r>
              <a:rPr lang="pt-BR" sz="2800" dirty="0"/>
              <a:t>- Aplicar o projeto em soluções.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Fundamentação Teórica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Robótica</a:t>
            </a:r>
            <a:r>
              <a:rPr dirty="0"/>
              <a:t>: </a:t>
            </a:r>
            <a:r>
              <a:rPr dirty="0" err="1"/>
              <a:t>História</a:t>
            </a:r>
            <a:r>
              <a:rPr dirty="0"/>
              <a:t>, </a:t>
            </a:r>
            <a:r>
              <a:rPr dirty="0" err="1"/>
              <a:t>anatomia</a:t>
            </a:r>
            <a:r>
              <a:rPr dirty="0"/>
              <a:t> e </a:t>
            </a:r>
            <a:r>
              <a:rPr dirty="0" err="1"/>
              <a:t>tipos</a:t>
            </a:r>
            <a:r>
              <a:rPr dirty="0"/>
              <a:t> de </a:t>
            </a:r>
            <a:r>
              <a:rPr dirty="0" err="1"/>
              <a:t>braços</a:t>
            </a:r>
            <a:r>
              <a:rPr dirty="0"/>
              <a:t> </a:t>
            </a:r>
            <a:r>
              <a:rPr dirty="0" err="1"/>
              <a:t>robóticos</a:t>
            </a:r>
            <a:r>
              <a:rPr lang="pt-BR" dirty="0"/>
              <a:t>, </a:t>
            </a:r>
            <a:r>
              <a:rPr lang="pt-BR" b="1" u="sng" dirty="0"/>
              <a:t>eletrônica, engenharia de circuitos</a:t>
            </a:r>
            <a:r>
              <a:rPr dirty="0"/>
              <a:t>.</a:t>
            </a:r>
          </a:p>
          <a:p>
            <a:r>
              <a:rPr dirty="0" err="1"/>
              <a:t>Visão</a:t>
            </a:r>
            <a:r>
              <a:rPr dirty="0"/>
              <a:t> Computacional: </a:t>
            </a:r>
            <a:r>
              <a:rPr b="1" u="sng" dirty="0" err="1"/>
              <a:t>Rastreamento</a:t>
            </a:r>
            <a:r>
              <a:rPr b="1" u="sng" dirty="0"/>
              <a:t>, </a:t>
            </a:r>
            <a:r>
              <a:rPr b="1" u="sng" dirty="0" err="1"/>
              <a:t>reconhecimento</a:t>
            </a:r>
            <a:r>
              <a:rPr b="1" u="sng" dirty="0"/>
              <a:t> e </a:t>
            </a:r>
            <a:r>
              <a:rPr b="1" u="sng" dirty="0" err="1"/>
              <a:t>interação</a:t>
            </a:r>
            <a:r>
              <a:rPr dirty="0"/>
              <a:t>.</a:t>
            </a:r>
          </a:p>
          <a:p>
            <a:r>
              <a:rPr dirty="0" err="1"/>
              <a:t>Impressão</a:t>
            </a:r>
            <a:r>
              <a:rPr dirty="0"/>
              <a:t> 3D: </a:t>
            </a:r>
            <a:r>
              <a:rPr dirty="0" err="1"/>
              <a:t>Projeto</a:t>
            </a:r>
            <a:r>
              <a:rPr dirty="0"/>
              <a:t> e </a:t>
            </a:r>
            <a:r>
              <a:rPr dirty="0" err="1"/>
              <a:t>fabricação</a:t>
            </a:r>
            <a:r>
              <a:rPr dirty="0"/>
              <a:t> das </a:t>
            </a:r>
            <a:r>
              <a:rPr dirty="0" err="1"/>
              <a:t>peças</a:t>
            </a:r>
            <a:r>
              <a:rPr dirty="0"/>
              <a:t> </a:t>
            </a:r>
            <a:r>
              <a:rPr dirty="0" err="1"/>
              <a:t>personalizadas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Metodologia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0. Documentação (Durante todo o processo).</a:t>
            </a:r>
          </a:p>
          <a:p>
            <a:r>
              <a:rPr dirty="0"/>
              <a:t>1. </a:t>
            </a:r>
            <a:r>
              <a:rPr dirty="0" err="1"/>
              <a:t>Projeto</a:t>
            </a:r>
            <a:r>
              <a:rPr dirty="0"/>
              <a:t> e </a:t>
            </a:r>
            <a:r>
              <a:rPr dirty="0" err="1"/>
              <a:t>impressão</a:t>
            </a:r>
            <a:r>
              <a:rPr dirty="0"/>
              <a:t> 3D das </a:t>
            </a:r>
            <a:r>
              <a:rPr dirty="0" err="1"/>
              <a:t>peças</a:t>
            </a:r>
            <a:r>
              <a:rPr dirty="0"/>
              <a:t>.</a:t>
            </a:r>
          </a:p>
          <a:p>
            <a:r>
              <a:rPr dirty="0"/>
              <a:t>2. </a:t>
            </a:r>
            <a:r>
              <a:rPr dirty="0" err="1"/>
              <a:t>Montagem</a:t>
            </a:r>
            <a:r>
              <a:rPr dirty="0"/>
              <a:t> e </a:t>
            </a:r>
            <a:r>
              <a:rPr lang="pt-BR" dirty="0"/>
              <a:t>alterações/</a:t>
            </a:r>
            <a:r>
              <a:rPr dirty="0"/>
              <a:t>testes </a:t>
            </a:r>
            <a:r>
              <a:rPr dirty="0" err="1"/>
              <a:t>mecânic</a:t>
            </a:r>
            <a:r>
              <a:rPr lang="pt-BR" dirty="0"/>
              <a:t>o</a:t>
            </a:r>
            <a:r>
              <a:rPr dirty="0"/>
              <a:t>s.</a:t>
            </a:r>
          </a:p>
          <a:p>
            <a:r>
              <a:rPr dirty="0"/>
              <a:t>3. </a:t>
            </a:r>
            <a:r>
              <a:rPr dirty="0" err="1"/>
              <a:t>Implementação</a:t>
            </a:r>
            <a:r>
              <a:rPr dirty="0"/>
              <a:t> da </a:t>
            </a:r>
            <a:r>
              <a:rPr dirty="0" err="1"/>
              <a:t>eletrônica</a:t>
            </a:r>
            <a:r>
              <a:rPr dirty="0"/>
              <a:t> e </a:t>
            </a:r>
            <a:r>
              <a:rPr dirty="0" err="1"/>
              <a:t>controle</a:t>
            </a:r>
            <a:r>
              <a:rPr dirty="0"/>
              <a:t>.</a:t>
            </a:r>
          </a:p>
          <a:p>
            <a:r>
              <a:rPr dirty="0"/>
              <a:t>4. </a:t>
            </a:r>
            <a:r>
              <a:rPr dirty="0" err="1"/>
              <a:t>Programação</a:t>
            </a:r>
            <a:r>
              <a:rPr dirty="0"/>
              <a:t> da </a:t>
            </a:r>
            <a:r>
              <a:rPr dirty="0" err="1"/>
              <a:t>visão</a:t>
            </a:r>
            <a:r>
              <a:rPr dirty="0"/>
              <a:t> </a:t>
            </a:r>
            <a:r>
              <a:rPr dirty="0" err="1"/>
              <a:t>computacional</a:t>
            </a:r>
            <a:r>
              <a:rPr dirty="0"/>
              <a:t>.</a:t>
            </a:r>
          </a:p>
          <a:p>
            <a:r>
              <a:rPr dirty="0"/>
              <a:t>5. </a:t>
            </a:r>
            <a:r>
              <a:rPr dirty="0" err="1"/>
              <a:t>Integração</a:t>
            </a:r>
            <a:r>
              <a:rPr dirty="0"/>
              <a:t> dos </a:t>
            </a:r>
            <a:r>
              <a:rPr dirty="0" err="1"/>
              <a:t>componentes</a:t>
            </a:r>
            <a:r>
              <a:rPr dirty="0"/>
              <a:t> e testes </a:t>
            </a:r>
            <a:r>
              <a:rPr dirty="0" err="1"/>
              <a:t>finais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Esperados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Protótipo</a:t>
            </a:r>
            <a:r>
              <a:rPr dirty="0"/>
              <a:t> </a:t>
            </a:r>
            <a:r>
              <a:rPr dirty="0" err="1"/>
              <a:t>funcional</a:t>
            </a:r>
            <a:r>
              <a:rPr dirty="0"/>
              <a:t> de </a:t>
            </a:r>
            <a:r>
              <a:rPr dirty="0" err="1"/>
              <a:t>braço</a:t>
            </a:r>
            <a:r>
              <a:rPr dirty="0"/>
              <a:t> </a:t>
            </a:r>
            <a:r>
              <a:rPr dirty="0" err="1"/>
              <a:t>robótico</a:t>
            </a:r>
            <a:r>
              <a:rPr lang="pt-BR" dirty="0"/>
              <a:t> escalável</a:t>
            </a:r>
            <a:r>
              <a:rPr dirty="0"/>
              <a:t>.</a:t>
            </a:r>
          </a:p>
          <a:p>
            <a:r>
              <a:rPr dirty="0" err="1"/>
              <a:t>Reconhecimento</a:t>
            </a:r>
            <a:r>
              <a:rPr dirty="0"/>
              <a:t> e </a:t>
            </a:r>
            <a:r>
              <a:rPr dirty="0" err="1"/>
              <a:t>manipulação</a:t>
            </a:r>
            <a:r>
              <a:rPr dirty="0"/>
              <a:t> de </a:t>
            </a:r>
            <a:r>
              <a:rPr dirty="0" err="1"/>
              <a:t>objetos</a:t>
            </a:r>
            <a:r>
              <a:rPr dirty="0"/>
              <a:t>.</a:t>
            </a:r>
          </a:p>
          <a:p>
            <a:r>
              <a:rPr dirty="0" err="1"/>
              <a:t>Documentação</a:t>
            </a:r>
            <a:r>
              <a:rPr dirty="0"/>
              <a:t> </a:t>
            </a:r>
            <a:r>
              <a:rPr dirty="0" err="1"/>
              <a:t>completa</a:t>
            </a:r>
            <a:r>
              <a:rPr dirty="0"/>
              <a:t> para </a:t>
            </a:r>
            <a:r>
              <a:rPr dirty="0" err="1"/>
              <a:t>replicação</a:t>
            </a:r>
            <a:r>
              <a:rPr dirty="0"/>
              <a:t>.</a:t>
            </a:r>
          </a:p>
          <a:p>
            <a:r>
              <a:rPr dirty="0"/>
              <a:t>Base para </a:t>
            </a:r>
            <a:r>
              <a:rPr dirty="0" err="1"/>
              <a:t>pesquisas</a:t>
            </a:r>
            <a:r>
              <a:rPr dirty="0"/>
              <a:t> </a:t>
            </a:r>
            <a:r>
              <a:rPr dirty="0" err="1"/>
              <a:t>futuras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IA e </a:t>
            </a:r>
            <a:r>
              <a:rPr dirty="0" err="1"/>
              <a:t>automação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12AA7-52E5-0214-3B27-40F6406D5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F63F-ABD7-FF76-6A09-BD273EA4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Cronograma Geral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25D36-CE8B-9921-C965-2076A4650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Meses 2-3: Levantamento Teórico</a:t>
            </a:r>
          </a:p>
          <a:p>
            <a:r>
              <a:t>Meses 3-5: Impressão 3D e Montagem</a:t>
            </a:r>
          </a:p>
          <a:p>
            <a:r>
              <a:t>Meses 6-9: Implementações e Integrações</a:t>
            </a:r>
          </a:p>
          <a:p>
            <a:r>
              <a:t>Meses 10-12: Testes, Documentação e Apresentações</a:t>
            </a:r>
          </a:p>
        </p:txBody>
      </p:sp>
    </p:spTree>
    <p:extLst>
      <p:ext uri="{BB962C8B-B14F-4D97-AF65-F5344CB8AC3E}">
        <p14:creationId xmlns:p14="http://schemas.microsoft.com/office/powerpoint/2010/main" val="216951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6ABB9-6368-C006-0BB8-0A579B7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pt-BR" dirty="0"/>
              <a:t>Equipes</a:t>
            </a:r>
          </a:p>
        </p:txBody>
      </p:sp>
    </p:spTree>
    <p:extLst>
      <p:ext uri="{BB962C8B-B14F-4D97-AF65-F5344CB8AC3E}">
        <p14:creationId xmlns:p14="http://schemas.microsoft.com/office/powerpoint/2010/main" val="367924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D32D4-A47F-D2FA-B6A2-49B9B1247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7375E-E7AD-12FA-D2D1-B21310F4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Coordenação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568362-10AF-28C7-3E1E-EF8795611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Supervisão: Prof. </a:t>
            </a:r>
            <a:r>
              <a:rPr lang="pt-BR" b="1" dirty="0" err="1"/>
              <a:t>Presleyson</a:t>
            </a:r>
            <a:r>
              <a:rPr lang="pt-BR" b="1" dirty="0"/>
              <a:t> e Prof. Ricardo.</a:t>
            </a:r>
          </a:p>
          <a:p>
            <a:pPr>
              <a:buNone/>
            </a:pPr>
            <a:r>
              <a:rPr lang="pt-BR" b="1" dirty="0"/>
              <a:t>Responsável: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Enzo Rocha Leite Diniz Ribas</a:t>
            </a:r>
            <a:endParaRPr lang="pt-BR" dirty="0"/>
          </a:p>
          <a:p>
            <a:r>
              <a:rPr lang="pt-BR" b="1" dirty="0"/>
              <a:t>Funções:</a:t>
            </a:r>
            <a:br>
              <a:rPr lang="pt-BR" dirty="0"/>
            </a:br>
            <a:r>
              <a:rPr lang="pt-BR" dirty="0"/>
              <a:t>• P.O.</a:t>
            </a:r>
            <a:br>
              <a:rPr lang="pt-BR" dirty="0"/>
            </a:br>
            <a:r>
              <a:rPr lang="pt-BR" dirty="0"/>
              <a:t>• Organização do projeto e do time</a:t>
            </a:r>
            <a:br>
              <a:rPr lang="pt-BR" dirty="0"/>
            </a:br>
            <a:r>
              <a:rPr lang="pt-BR" dirty="0"/>
              <a:t>• Planejamento e supervisão geral</a:t>
            </a:r>
            <a:br>
              <a:rPr lang="pt-BR" dirty="0"/>
            </a:br>
            <a:r>
              <a:rPr lang="pt-BR" dirty="0"/>
              <a:t>• Documentação. 	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807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739</Words>
  <Application>Microsoft Office PowerPoint</Application>
  <PresentationFormat>Apresentação na tela (4:3)</PresentationFormat>
  <Paragraphs>110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Office Theme</vt:lpstr>
      <vt:lpstr>Projeto GIC - Braço Robótico com Visão Computacional</vt:lpstr>
      <vt:lpstr>Introdução</vt:lpstr>
      <vt:lpstr>Objetivos</vt:lpstr>
      <vt:lpstr>Fundamentação Teórica</vt:lpstr>
      <vt:lpstr>Metodologia</vt:lpstr>
      <vt:lpstr>Resultados Esperados</vt:lpstr>
      <vt:lpstr>Cronograma Geral</vt:lpstr>
      <vt:lpstr>Equipes</vt:lpstr>
      <vt:lpstr>Coordenação Geral</vt:lpstr>
      <vt:lpstr>Orçamento e Logística</vt:lpstr>
      <vt:lpstr>Impressão 3D e Manutenção de Peças</vt:lpstr>
      <vt:lpstr>Engenharia Eletrônica</vt:lpstr>
      <vt:lpstr>Engenharia Mecânica</vt:lpstr>
      <vt:lpstr>Engenharia de Software</vt:lpstr>
      <vt:lpstr>Integração e Testes</vt:lpstr>
      <vt:lpstr>Documentação e Relatórios</vt:lpstr>
      <vt:lpstr>Obrigado!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ENZO ROCHA LEITE DINIZ RIBAS</cp:lastModifiedBy>
  <cp:revision>5</cp:revision>
  <dcterms:created xsi:type="dcterms:W3CDTF">2013-01-27T09:14:16Z</dcterms:created>
  <dcterms:modified xsi:type="dcterms:W3CDTF">2025-04-10T15:54:17Z</dcterms:modified>
  <cp:category/>
</cp:coreProperties>
</file>