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Reunião do Projeto ATOM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Estrutura com Metodologia Ágil - Scrum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Planejamento das Atividades de Desenvolvimento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Avaliação do progresso atual</a:t>
            </a:r>
          </a:p>
          <a:p>
            <a:pPr>
              <a:defRPr sz="1800"/>
            </a:pPr>
            <a:r>
              <a:t>Definição de novas tarefas e prioridades</a:t>
            </a:r>
          </a:p>
          <a:p>
            <a:pPr>
              <a:defRPr sz="1800"/>
            </a:pPr>
            <a:r>
              <a:t>Atualização do quadro de tarefas (Trello, Notion, etc.)</a:t>
            </a:r>
          </a:p>
          <a:p>
            <a:pPr>
              <a:defRPr sz="1800"/>
            </a:pPr>
            <a:r>
              <a:t>Alinhamento com os papéis da equipe (PO, devs, etc.)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 da Reunião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Resumo das decisões e próximos passos</a:t>
            </a:r>
          </a:p>
          <a:p>
            <a:pPr>
              <a:defRPr sz="1800"/>
            </a:pPr>
            <a:r>
              <a:t>Reforçar responsáveis e prazos definidos</a:t>
            </a:r>
          </a:p>
          <a:p>
            <a:pPr>
              <a:defRPr sz="1800"/>
            </a:pPr>
            <a:r>
              <a:t>Marcar próxima reunião (Review + Planning)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Abertura e Boas-vindas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Agradecimento pela presença</a:t>
            </a:r>
          </a:p>
          <a:p>
            <a:pPr>
              <a:defRPr sz="1800"/>
            </a:pPr>
            <a:r>
              <a:t>Apresentação da agenda com abordagem ágil (Scrum)</a:t>
            </a:r>
          </a:p>
          <a:p>
            <a:pPr>
              <a:defRPr sz="1800"/>
            </a:pPr>
            <a:r>
              <a:t>Objetivo: organizar o desenvolvimento e integrar documentação e gestão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Review (Revisão da Sprint)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 que foi feito desde a última reunião?</a:t>
            </a:r>
          </a:p>
          <a:p>
            <a:pPr>
              <a:defRPr sz="1800"/>
            </a:pPr>
            <a:r>
              <a:t>O que ainda está pendente?</a:t>
            </a:r>
          </a:p>
          <a:p>
            <a:pPr>
              <a:defRPr sz="1800"/>
            </a:pPr>
            <a:r>
              <a:t>Demonstração das entregas técnicas (protótipos, códigos, etc.)</a:t>
            </a:r>
          </a:p>
          <a:p>
            <a:pPr>
              <a:defRPr sz="1800"/>
            </a:pPr>
            <a:r>
              <a:t>Compartilhamento de dificuldades encontradas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Planning (Planejamento da Sprint)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Definir as prioridades do desenvolvimento</a:t>
            </a:r>
          </a:p>
          <a:p>
            <a:pPr>
              <a:defRPr sz="1800"/>
            </a:pPr>
            <a:r>
              <a:t>Quebrar tarefas em subtarefas (user stories ou técnicas)</a:t>
            </a:r>
          </a:p>
          <a:p>
            <a:pPr>
              <a:defRPr sz="1800"/>
            </a:pPr>
            <a:r>
              <a:t>Estimar esforço e complexidade</a:t>
            </a:r>
          </a:p>
          <a:p>
            <a:pPr>
              <a:defRPr sz="1800"/>
            </a:pPr>
            <a:r>
              <a:t>Atribuir responsáveis por cada tarefa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Scrum (Simulação)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Cada membro responde:</a:t>
            </a:r>
          </a:p>
          <a:p>
            <a:pPr>
              <a:defRPr sz="1800"/>
            </a:pPr>
            <a:r>
              <a:t>1. O que fiz ontem?</a:t>
            </a:r>
          </a:p>
          <a:p>
            <a:pPr>
              <a:defRPr sz="1800"/>
            </a:pPr>
            <a:r>
              <a:t>2. O que vou fazer hoje?</a:t>
            </a:r>
          </a:p>
          <a:p>
            <a:pPr>
              <a:defRPr sz="1800"/>
            </a:pPr>
            <a:r>
              <a:t>3. Tenho algum impedimento?</a:t>
            </a:r>
          </a:p>
          <a:p>
            <a:pPr>
              <a:defRPr sz="1800"/>
            </a:pPr>
            <a:r>
              <a:t>Importância de manter esse hábito diariamente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Explicação rápida do que é LaTeX</a:t>
            </a:r>
          </a:p>
          <a:p>
            <a:pPr>
              <a:defRPr sz="1800"/>
            </a:pPr>
            <a:r>
              <a:t>Por que utilizar no projeto ATOM</a:t>
            </a:r>
          </a:p>
          <a:p>
            <a:pPr>
              <a:defRPr sz="1800"/>
            </a:pPr>
            <a:r>
              <a:t>Apresentação de ferramentas recomendadas: Overleaf, VS Code</a:t>
            </a:r>
          </a:p>
          <a:p>
            <a:pPr>
              <a:defRPr sz="1800"/>
            </a:pPr>
            <a:r>
              <a:t>Encaminhamento de material de apoio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Tirar Dúvidas do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Push/pull, branches, pull requests</a:t>
            </a:r>
          </a:p>
          <a:p>
            <a:pPr>
              <a:defRPr sz="1800"/>
            </a:pPr>
            <a:r>
              <a:t>Boas práticas para documentação</a:t>
            </a:r>
          </a:p>
          <a:p>
            <a:pPr>
              <a:defRPr sz="1800"/>
            </a:pPr>
            <a:r>
              <a:t>Revisão da estrutura atual do repositório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Definição de Prazo para Documentação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Estabelecer prazo final para finalizar documentação no GitHub</a:t>
            </a:r>
          </a:p>
          <a:p>
            <a:pPr>
              <a:defRPr sz="1800"/>
            </a:pPr>
            <a:r>
              <a:t>Sugerido: até o final da próxima semana</a:t>
            </a:r>
          </a:p>
          <a:p>
            <a:pPr>
              <a:defRPr sz="1800"/>
            </a:pPr>
            <a:r>
              <a:t>Atribuição de revisores e responsáveis por áreas específicas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Notícia de Financiamento da 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Informar oficialmente sobre o financiamento recebido</a:t>
            </a:r>
          </a:p>
          <a:p>
            <a:pPr>
              <a:defRPr sz="1800"/>
            </a:pPr>
            <a:r>
              <a:t>Impactos no projeto: visibilidade, recursos e prazos</a:t>
            </a:r>
          </a:p>
          <a:p>
            <a:pPr>
              <a:defRPr sz="1800"/>
            </a:pPr>
            <a:r>
              <a:t>Discussão sobre aplicação dos recursos no projeto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