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9" r:id="rId6"/>
    <p:sldId id="270" r:id="rId7"/>
    <p:sldId id="258" r:id="rId8"/>
    <p:sldId id="266" r:id="rId9"/>
    <p:sldId id="265" r:id="rId10"/>
    <p:sldId id="267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crg2_PT5pfQ" TargetMode="External"/><Relationship Id="rId2" Type="http://schemas.openxmlformats.org/officeDocument/2006/relationships/hyperlink" Target="https://www.youtube.com/shorts/Iq-hv-G31y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YL03uhiER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OVMLvNhsJ8" TargetMode="External"/><Relationship Id="rId2" Type="http://schemas.openxmlformats.org/officeDocument/2006/relationships/hyperlink" Target="https://www.youtube.com/@firstprinciplesofcomputerv3258/vide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szj_k0DGs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zj_k0DGsg" TargetMode="External"/><Relationship Id="rId2" Type="http://schemas.openxmlformats.org/officeDocument/2006/relationships/hyperlink" Target="https://github.com/apps/deskt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_mKemPAnY5M" TargetMode="External"/><Relationship Id="rId2" Type="http://schemas.openxmlformats.org/officeDocument/2006/relationships/hyperlink" Target="https://www.youtube.com/shorts/TIgtZBdeeY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moov.fr/hand-and-forarm/" TargetMode="External"/><Relationship Id="rId2" Type="http://schemas.openxmlformats.org/officeDocument/2006/relationships/hyperlink" Target="https://inmoov.fr/inmoov-stl-parts-viewer/?bodyparts=Right-H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ZixSyP47aM" TargetMode="External"/><Relationship Id="rId5" Type="http://schemas.openxmlformats.org/officeDocument/2006/relationships/hyperlink" Target="https://www.youtube.com/watch?v=GOTRXM4O9L0" TargetMode="External"/><Relationship Id="rId4" Type="http://schemas.openxmlformats.org/officeDocument/2006/relationships/hyperlink" Target="https://www.youtube.com/shorts/1lY86oLQuQ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ATOM </a:t>
            </a:r>
            <a:r>
              <a:rPr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Grupo GIC 2025 – Ciência da Computação | Dom Helder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9FFF2-18A1-257C-9502-DA6F01B16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1B42-C26A-894A-A60C-51C02AC9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Demos (CV)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5B3F-E2CD-E47D-2D6F-1FDA1F35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https://www.youtube.com/shorts/Iq-hv-G31yw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https://www.youtube.com/shorts/crg2_PT5pfQ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https://www.youtube.com/watch?v=wYL03uhiER4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24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DB86A-CCD9-230F-AD61-BE0DC175F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EA70-9075-006C-A791-CC9AD2F9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Bibliografia / Material de Pesquisa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CEEA-89AA-6D06-F8E0-E431240C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https://www.youtube.com/@firstprinciplesofcomputerv3258/videos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https://www.youtube.com/watch?v=sOVMLvNhsJ8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https://www.youtube.com/watch?v=Uszj_k0DGsg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63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📬 Contato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ATOM Project </a:t>
            </a:r>
            <a:r>
              <a:rPr dirty="0"/>
              <a:t>– Grupo GIC 2025</a:t>
            </a:r>
          </a:p>
          <a:p>
            <a:r>
              <a:rPr dirty="0"/>
              <a:t>Dom Helder – </a:t>
            </a:r>
            <a:r>
              <a:rPr dirty="0" err="1"/>
              <a:t>Ciência</a:t>
            </a:r>
            <a:r>
              <a:rPr dirty="0"/>
              <a:t> da </a:t>
            </a:r>
            <a:r>
              <a:rPr dirty="0" err="1"/>
              <a:t>Computação</a:t>
            </a:r>
            <a:endParaRPr dirty="0"/>
          </a:p>
          <a:p>
            <a:r>
              <a:rPr dirty="0"/>
              <a:t>GitHub: </a:t>
            </a:r>
            <a:r>
              <a:rPr lang="pt-BR" dirty="0"/>
              <a:t>github.com/ATOM-Robot-Arm-Project</a:t>
            </a:r>
            <a:endParaRPr dirty="0"/>
          </a:p>
          <a:p>
            <a:r>
              <a:rPr dirty="0"/>
              <a:t>Email: </a:t>
            </a:r>
            <a:r>
              <a:rPr lang="pt-BR" dirty="0"/>
              <a:t>d24642</a:t>
            </a:r>
            <a:r>
              <a:rPr dirty="0"/>
              <a:t>@</a:t>
            </a:r>
            <a:r>
              <a:rPr lang="pt-BR" dirty="0" err="1"/>
              <a:t>academico</a:t>
            </a:r>
            <a:r>
              <a:rPr dirty="0"/>
              <a:t>.domhelder.edu.br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🎯 </a:t>
            </a:r>
            <a:r>
              <a:rPr dirty="0" err="1"/>
              <a:t>Objetivo</a:t>
            </a:r>
            <a:r>
              <a:rPr dirty="0"/>
              <a:t> do </a:t>
            </a:r>
            <a:r>
              <a:rPr dirty="0" err="1"/>
              <a:t>Projeto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Desenvolver</a:t>
            </a:r>
            <a:r>
              <a:rPr dirty="0"/>
              <a:t> um </a:t>
            </a:r>
            <a:r>
              <a:rPr dirty="0" err="1"/>
              <a:t>braço</a:t>
            </a:r>
            <a:r>
              <a:rPr dirty="0"/>
              <a:t> </a:t>
            </a:r>
            <a:r>
              <a:rPr dirty="0" err="1"/>
              <a:t>robótico</a:t>
            </a:r>
            <a:r>
              <a:rPr dirty="0"/>
              <a:t> modular com </a:t>
            </a:r>
            <a:r>
              <a:rPr dirty="0" err="1"/>
              <a:t>controle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visão</a:t>
            </a:r>
            <a:r>
              <a:rPr dirty="0"/>
              <a:t> </a:t>
            </a:r>
            <a:r>
              <a:rPr dirty="0" err="1"/>
              <a:t>computacional</a:t>
            </a:r>
            <a:r>
              <a:rPr dirty="0"/>
              <a:t> para </a:t>
            </a:r>
            <a:r>
              <a:rPr dirty="0" err="1"/>
              <a:t>aplicações</a:t>
            </a:r>
            <a:r>
              <a:rPr dirty="0"/>
              <a:t> </a:t>
            </a:r>
            <a:r>
              <a:rPr dirty="0" err="1"/>
              <a:t>acadêmicas</a:t>
            </a:r>
            <a:r>
              <a:rPr dirty="0"/>
              <a:t> e de </a:t>
            </a:r>
            <a:r>
              <a:rPr dirty="0" err="1"/>
              <a:t>automação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Resultados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Sistema </a:t>
            </a:r>
            <a:r>
              <a:rPr dirty="0" err="1"/>
              <a:t>funcional</a:t>
            </a:r>
            <a:r>
              <a:rPr dirty="0"/>
              <a:t> de </a:t>
            </a:r>
            <a:r>
              <a:rPr dirty="0" err="1"/>
              <a:t>braço</a:t>
            </a:r>
            <a:r>
              <a:rPr dirty="0"/>
              <a:t> </a:t>
            </a:r>
            <a:r>
              <a:rPr dirty="0" err="1"/>
              <a:t>robótico</a:t>
            </a:r>
            <a:endParaRPr dirty="0"/>
          </a:p>
          <a:p>
            <a:r>
              <a:rPr dirty="0"/>
              <a:t>- </a:t>
            </a:r>
            <a:r>
              <a:rPr dirty="0" err="1"/>
              <a:t>Reconhecimento</a:t>
            </a:r>
            <a:r>
              <a:rPr dirty="0"/>
              <a:t> visual e </a:t>
            </a:r>
            <a:r>
              <a:rPr dirty="0" err="1"/>
              <a:t>controle</a:t>
            </a:r>
            <a:r>
              <a:rPr dirty="0"/>
              <a:t> de </a:t>
            </a:r>
            <a:r>
              <a:rPr dirty="0" err="1"/>
              <a:t>movimentos</a:t>
            </a:r>
            <a:endParaRPr dirty="0"/>
          </a:p>
          <a:p>
            <a:r>
              <a:rPr dirty="0"/>
              <a:t>- </a:t>
            </a:r>
            <a:r>
              <a:rPr dirty="0" err="1"/>
              <a:t>Documentação</a:t>
            </a:r>
            <a:r>
              <a:rPr dirty="0"/>
              <a:t> </a:t>
            </a:r>
            <a:r>
              <a:rPr dirty="0" err="1"/>
              <a:t>acadêmica</a:t>
            </a:r>
            <a:r>
              <a:rPr dirty="0"/>
              <a:t> e </a:t>
            </a:r>
            <a:r>
              <a:rPr dirty="0" err="1"/>
              <a:t>técnica</a:t>
            </a:r>
            <a:endParaRPr dirty="0"/>
          </a:p>
          <a:p>
            <a:r>
              <a:rPr dirty="0"/>
              <a:t>- </a:t>
            </a:r>
            <a:r>
              <a:rPr dirty="0" err="1"/>
              <a:t>Publicações</a:t>
            </a:r>
            <a:r>
              <a:rPr dirty="0"/>
              <a:t> e </a:t>
            </a:r>
            <a:r>
              <a:rPr dirty="0" err="1"/>
              <a:t>apresentações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Tecnologias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Arduino</a:t>
            </a:r>
            <a:r>
              <a:rPr lang="pt-BR" dirty="0"/>
              <a:t> (</a:t>
            </a:r>
            <a:r>
              <a:rPr lang="pt-BR" dirty="0" err="1"/>
              <a:t>Embedded</a:t>
            </a:r>
            <a:r>
              <a:rPr lang="pt-BR" dirty="0"/>
              <a:t> C)</a:t>
            </a:r>
            <a:endParaRPr dirty="0"/>
          </a:p>
          <a:p>
            <a:r>
              <a:rPr dirty="0"/>
              <a:t>- Python + OpenCV</a:t>
            </a:r>
          </a:p>
          <a:p>
            <a:r>
              <a:rPr dirty="0"/>
              <a:t>- Design CAD 3D (.STL)</a:t>
            </a:r>
          </a:p>
          <a:p>
            <a:r>
              <a:rPr dirty="0"/>
              <a:t>- GitHub e Controle de </a:t>
            </a:r>
            <a:r>
              <a:rPr dirty="0" err="1"/>
              <a:t>Versão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4216-DFBE-0DE2-C869-0010A565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 -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965BC-251E-8650-A6E0-050F248C7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https://github.com/apps/desktop</a:t>
            </a:r>
            <a:endParaRPr lang="pt-BR" dirty="0"/>
          </a:p>
          <a:p>
            <a:r>
              <a:rPr lang="pt-BR" dirty="0"/>
              <a:t>github.com/ATOM-</a:t>
            </a:r>
            <a:r>
              <a:rPr lang="pt-BR" dirty="0" err="1"/>
              <a:t>Robot</a:t>
            </a:r>
            <a:r>
              <a:rPr lang="pt-BR" dirty="0"/>
              <a:t>-</a:t>
            </a:r>
            <a:r>
              <a:rPr lang="pt-BR" dirty="0" err="1"/>
              <a:t>Arm</a:t>
            </a:r>
            <a:r>
              <a:rPr lang="pt-BR" dirty="0"/>
              <a:t>-Project</a:t>
            </a:r>
          </a:p>
          <a:p>
            <a:r>
              <a:rPr lang="pt-BR" dirty="0"/>
              <a:t>Organização</a:t>
            </a:r>
            <a:br>
              <a:rPr lang="pt-BR" dirty="0"/>
            </a:br>
            <a:r>
              <a:rPr lang="pt-BR" dirty="0"/>
              <a:t>- Planejamento </a:t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Kanban</a:t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Roadmaps</a:t>
            </a:r>
            <a:br>
              <a:rPr lang="pt-BR" dirty="0"/>
            </a:br>
            <a:r>
              <a:rPr lang="pt-BR" dirty="0"/>
              <a:t>- Documentação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https://www.youtube.com/watch?v=Uszj_k0DGsg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30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4A6EE-4B1C-2B3B-A7F4-B350B3CDF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DE953-2F8C-E0C1-FC5B-9E3E9036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 -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7C4F4-D515-6CBC-1D67-22B892A6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Organização</a:t>
            </a:r>
            <a:br>
              <a:rPr lang="pt-BR" dirty="0"/>
            </a:br>
            <a:r>
              <a:rPr lang="pt-BR" dirty="0"/>
              <a:t>*Times</a:t>
            </a:r>
            <a:br>
              <a:rPr lang="pt-BR" dirty="0"/>
            </a:br>
            <a:r>
              <a:rPr lang="pt-BR" dirty="0"/>
              <a:t>- Planejamento </a:t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Kanban</a:t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Roadmaps</a:t>
            </a:r>
            <a:br>
              <a:rPr lang="pt-BR" dirty="0"/>
            </a:br>
            <a:r>
              <a:rPr lang="pt-BR" dirty="0"/>
              <a:t>- Documentação</a:t>
            </a:r>
          </a:p>
        </p:txBody>
      </p:sp>
    </p:spTree>
    <p:extLst>
      <p:ext uri="{BB962C8B-B14F-4D97-AF65-F5344CB8AC3E}">
        <p14:creationId xmlns:p14="http://schemas.microsoft.com/office/powerpoint/2010/main" val="187503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🔩 Componentes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Braço Robótico impresso em 3D</a:t>
            </a:r>
          </a:p>
          <a:p>
            <a:r>
              <a:t>- Sistema de Controle baseado em Arduino</a:t>
            </a:r>
          </a:p>
          <a:p>
            <a:r>
              <a:t>- Módulo de Visão Computacional (OpenCV + Python)</a:t>
            </a:r>
          </a:p>
          <a:p>
            <a:r>
              <a:t>- Integração via testes e calibração contínua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48BBE-3326-548D-CEA1-283DD6606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C28B-A648-335A-0532-0B4A1E82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Demos (</a:t>
            </a:r>
            <a:r>
              <a:rPr lang="pt-BR" dirty="0" err="1"/>
              <a:t>Inmoov</a:t>
            </a:r>
            <a:r>
              <a:rPr lang="pt-BR" dirty="0"/>
              <a:t> Project)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600A-29B3-4AD9-E5BC-E1ADA9CC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https://www.youtube.com/shorts/TIgtZBdeeYg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https://www.youtube.com/shorts/_mKemPAnY5M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51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C17E7-64C0-233F-483C-8E74B9C2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524D-1A09-D611-D41E-359D6F23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Demos (</a:t>
            </a:r>
            <a:r>
              <a:rPr lang="pt-BR" dirty="0" err="1"/>
              <a:t>Robotic</a:t>
            </a:r>
            <a:r>
              <a:rPr lang="pt-BR" dirty="0"/>
              <a:t> </a:t>
            </a:r>
            <a:r>
              <a:rPr lang="pt-BR" dirty="0" err="1"/>
              <a:t>Arm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05711-9CE7-6232-C397-A639E8D5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https://inmoov.fr/inmoov-stl-parts-viewer/?bodyparts=Right-Hand</a:t>
            </a:r>
            <a:endParaRPr lang="pt-BR" dirty="0"/>
          </a:p>
          <a:p>
            <a:r>
              <a:rPr lang="pt-BR" dirty="0">
                <a:hlinkClick r:id="rId3"/>
              </a:rPr>
              <a:t>https://inmoov.fr/hand-and-forarm/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https://www.youtube.com/shorts/1lY86oLQuQE</a:t>
            </a:r>
            <a:endParaRPr lang="pt-BR" dirty="0"/>
          </a:p>
          <a:p>
            <a:r>
              <a:rPr lang="pt-BR" dirty="0">
                <a:hlinkClick r:id="rId5"/>
              </a:rPr>
              <a:t>https://www.youtube.com/watch?v=GOTRXM4O9L0</a:t>
            </a:r>
            <a:endParaRPr lang="pt-BR" dirty="0"/>
          </a:p>
          <a:p>
            <a:r>
              <a:rPr lang="pt-BR" dirty="0">
                <a:hlinkClick r:id="rId6"/>
              </a:rPr>
              <a:t>https://www.youtube.com/watch?v=DZixSyP47aM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9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387</Words>
  <Application>Microsoft Office PowerPoint</Application>
  <PresentationFormat>Apresentação na tela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ATOM Project</vt:lpstr>
      <vt:lpstr>🎯 Objetivo do Projeto</vt:lpstr>
      <vt:lpstr>📈 Resultados Esperados</vt:lpstr>
      <vt:lpstr>🛠 Tecnologias Utilizadas</vt:lpstr>
      <vt:lpstr>Versionamento - Github</vt:lpstr>
      <vt:lpstr>Versionamento - Github</vt:lpstr>
      <vt:lpstr>🔩 Componentes do Projeto</vt:lpstr>
      <vt:lpstr>Demos (Inmoov Project)</vt:lpstr>
      <vt:lpstr>Demos (Robotic Arm)</vt:lpstr>
      <vt:lpstr>Demos (CV)</vt:lpstr>
      <vt:lpstr>Bibliografia / Material de Pesquisa</vt:lpstr>
      <vt:lpstr>📬 Contato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ENZO ROCHA LEITE DINIZ RIBAS</cp:lastModifiedBy>
  <cp:revision>2</cp:revision>
  <dcterms:created xsi:type="dcterms:W3CDTF">2013-01-27T09:14:16Z</dcterms:created>
  <dcterms:modified xsi:type="dcterms:W3CDTF">2025-04-18T00:39:02Z</dcterms:modified>
  <cp:category/>
</cp:coreProperties>
</file>