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BBE392B-EB29-4867-85B4-CD0CB670AAC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DEF4-85C5-462C-95A8-FC136C1097A2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6C27-C7FA-4884-94BD-EA1EB241C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4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06C27-C7FA-4884-94BD-EA1EB241CC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2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1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8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38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24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16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0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9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8421-9B82-4786-A4CB-F6B1562143BE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83A2-FEC0-425C-B313-DC867643E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98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7F75A-5F44-40B6-B60A-81D5BA0D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663296"/>
            <a:ext cx="8791575" cy="884237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Апгрейд ПК </a:t>
            </a:r>
          </a:p>
        </p:txBody>
      </p:sp>
    </p:spTree>
    <p:extLst>
      <p:ext uri="{BB962C8B-B14F-4D97-AF65-F5344CB8AC3E}">
        <p14:creationId xmlns:p14="http://schemas.microsoft.com/office/powerpoint/2010/main" val="135433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A4CC35-26DA-4D9B-930D-36EAD55F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" y="452551"/>
            <a:ext cx="6089976" cy="54766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254A78-9180-46FA-B3A5-35E048D3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90399"/>
            <a:ext cx="5480406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E3973B-9007-420C-96D2-75136F8C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766391"/>
            <a:ext cx="8278380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9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47E2A0-F2FE-4E5E-8ED6-199E21283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85" t="4074" r="18964" b="3085"/>
          <a:stretch/>
        </p:blipFill>
        <p:spPr>
          <a:xfrm>
            <a:off x="-1" y="1313184"/>
            <a:ext cx="4410359" cy="55448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80432-0062-4D97-9D4A-6E26003B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59" y="0"/>
            <a:ext cx="4748554" cy="4151252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548810-0061-4B5E-AEAE-FAFE6A74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4641" y="348567"/>
            <a:ext cx="8791575" cy="8842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из 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ru-RU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BBB0CF-9BDD-43CA-A7B8-1F6EE997FA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02"/>
          <a:stretch/>
        </p:blipFill>
        <p:spPr>
          <a:xfrm>
            <a:off x="4410358" y="4151252"/>
            <a:ext cx="7781642" cy="27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B6F3-D319-4D2D-BE0F-0FBDFA621B15}"/>
              </a:ext>
            </a:extLst>
          </p:cNvPr>
          <p:cNvSpPr txBox="1">
            <a:spLocks/>
          </p:cNvSpPr>
          <p:nvPr/>
        </p:nvSpPr>
        <p:spPr>
          <a:xfrm>
            <a:off x="1020945" y="61185"/>
            <a:ext cx="8791575" cy="8842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сборка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52BD3-0A7C-4C81-B858-CC5D0F2C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6" y="945422"/>
            <a:ext cx="10858828" cy="31511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494935-0D81-4187-9032-1DD9E8B1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6" y="4096560"/>
            <a:ext cx="10880250" cy="10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E5669-9D95-4281-85B4-D79E7E94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74877"/>
            <a:ext cx="8477250" cy="63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C17DCD-5E90-4CB9-8421-FA5EB934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447800"/>
            <a:ext cx="8705852" cy="36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5D1CD0-C418-4522-B0A8-5E7EBE75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0618"/>
            <a:ext cx="9105900" cy="6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D158DB-EC11-4124-8CCD-52CBCB38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91" y="361949"/>
            <a:ext cx="9370632" cy="61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E046AD-A29B-4894-B585-F27FE485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94784"/>
            <a:ext cx="8145012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CFD338-EBC6-4490-B640-B064340B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16" y="0"/>
            <a:ext cx="7153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21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76</TotalTime>
  <Words>8</Words>
  <Application>Microsoft Office PowerPoint</Application>
  <PresentationFormat>Широкоэкранный</PresentationFormat>
  <Paragraphs>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Контур</vt:lpstr>
      <vt:lpstr>Апгрейд ПК </vt:lpstr>
      <vt:lpstr>Сборка из DNS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Апгрейд ПК</dc:title>
  <dc:creator>сергей ядыкин</dc:creator>
  <cp:lastModifiedBy>сергей ядыкин</cp:lastModifiedBy>
  <cp:revision>4</cp:revision>
  <dcterms:created xsi:type="dcterms:W3CDTF">2023-03-08T14:05:32Z</dcterms:created>
  <dcterms:modified xsi:type="dcterms:W3CDTF">2023-03-08T15:21:38Z</dcterms:modified>
</cp:coreProperties>
</file>