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1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6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2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0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0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9FB-A70D-42C3-B8E0-23E8955DC6A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B4FB-E21D-4E76-ACB4-47C0BD68F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8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机器学习第一课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常用软件以及学习路线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15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完整把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上的代码敲到自己的电脑上。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将代码命名为姓名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ipynb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文件上传到指定网站，稍后公布。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作业就不要来上课了。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30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何谓机器学习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 algn="ctr">
              <a:buNone/>
            </a:pPr>
            <a:r>
              <a:rPr lang="zh-CN" altLang="en-US" b="1" dirty="0" smtClean="0"/>
              <a:t>通过大量的训练数据，用一个模型去模拟出数据潜在的规律。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14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为什么学习机器学习？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钱多！钱多！钱多！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75"/>
          <a:stretch/>
        </p:blipFill>
        <p:spPr>
          <a:xfrm>
            <a:off x="1699491" y="2453481"/>
            <a:ext cx="838748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机器学习可以做什么？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图片分类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疾病分类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疾病预测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15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常用软件下载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（入门级）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（进阶级）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安装可自行百度安装。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机器学习必备的几个条件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数、线性代数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机器学习常见算法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52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学习数据清洗（数据可视化）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学习十大经典算法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实际操作十大经典算法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完整的小项目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打比赛（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kaggle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人生巅峰（迎娶白富美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5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如何学习机器学习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（最大的同性交流网站）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（最权威的慕课平台）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（对于读博的同学）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动手 勤思考 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9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09" y="147782"/>
            <a:ext cx="4525818" cy="6710218"/>
          </a:xfrm>
        </p:spPr>
      </p:pic>
    </p:spTree>
    <p:extLst>
      <p:ext uri="{BB962C8B-B14F-4D97-AF65-F5344CB8AC3E}">
        <p14:creationId xmlns:p14="http://schemas.microsoft.com/office/powerpoint/2010/main" val="215371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240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机器学习第一课</vt:lpstr>
      <vt:lpstr>何谓机器学习</vt:lpstr>
      <vt:lpstr>为什么学习机器学习？</vt:lpstr>
      <vt:lpstr>机器学习可以做什么？</vt:lpstr>
      <vt:lpstr>常用软件下载</vt:lpstr>
      <vt:lpstr>机器学习必备的几个条件</vt:lpstr>
      <vt:lpstr>学习路线</vt:lpstr>
      <vt:lpstr>如何学习机器学习</vt:lpstr>
      <vt:lpstr>数据清洗</vt:lpstr>
      <vt:lpstr>作业1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机器学习第一课</dc:title>
  <dc:creator>刘 毅</dc:creator>
  <cp:lastModifiedBy>刘 毅</cp:lastModifiedBy>
  <cp:revision>3</cp:revision>
  <dcterms:created xsi:type="dcterms:W3CDTF">2019-03-23T00:11:57Z</dcterms:created>
  <dcterms:modified xsi:type="dcterms:W3CDTF">2019-03-23T00:34:34Z</dcterms:modified>
</cp:coreProperties>
</file>