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90" r:id="rId26"/>
    <p:sldId id="291" r:id="rId27"/>
    <p:sldId id="292" r:id="rId28"/>
    <p:sldId id="293" r:id="rId29"/>
    <p:sldId id="294" r:id="rId30"/>
    <p:sldId id="295" r:id="rId31"/>
    <p:sldId id="296" r:id="rId32"/>
    <p:sldId id="297" r:id="rId33"/>
    <p:sldId id="298" r:id="rId34"/>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D9AA1F6-0EA3-452F-9D15-C6F4FF5F5DEE}" type="datetimeFigureOut">
              <a:rPr lang="zh-CN" altLang="en-US" smtClean="0"/>
              <a:t>2018/11/18</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41A4291-87E0-4B2F-83F5-6A6A8B228BB1}" type="slidenum">
              <a:rPr lang="zh-CN" altLang="en-US" smtClean="0"/>
              <a:t>‹#›</a:t>
            </a:fld>
            <a:endParaRPr lang="zh-CN" altLang="en-US"/>
          </a:p>
        </p:txBody>
      </p:sp>
    </p:spTree>
    <p:extLst>
      <p:ext uri="{BB962C8B-B14F-4D97-AF65-F5344CB8AC3E}">
        <p14:creationId xmlns:p14="http://schemas.microsoft.com/office/powerpoint/2010/main" val="13556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1A4291-87E0-4B2F-83F5-6A6A8B228BB1}" type="slidenum">
              <a:rPr lang="zh-CN" altLang="en-US" smtClean="0"/>
              <a:t>13</a:t>
            </a:fld>
            <a:endParaRPr lang="zh-CN" altLang="en-US"/>
          </a:p>
        </p:txBody>
      </p:sp>
    </p:spTree>
    <p:extLst>
      <p:ext uri="{BB962C8B-B14F-4D97-AF65-F5344CB8AC3E}">
        <p14:creationId xmlns:p14="http://schemas.microsoft.com/office/powerpoint/2010/main" val="3346309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464552" y="15239"/>
            <a:ext cx="4610100" cy="722376"/>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6763511"/>
            <a:ext cx="12192000" cy="9448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47789" y="64478"/>
            <a:ext cx="11896420" cy="51435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黑体"/>
                <a:cs typeface="黑体"/>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宋体"/>
                <a:cs typeface="宋体"/>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黑体"/>
                <a:cs typeface="黑体"/>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黑体"/>
                <a:cs typeface="黑体"/>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464552" y="15239"/>
            <a:ext cx="4610100" cy="72237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045570" y="3085121"/>
            <a:ext cx="2209165" cy="634364"/>
          </a:xfrm>
          <a:prstGeom prst="rect">
            <a:avLst/>
          </a:prstGeom>
        </p:spPr>
        <p:txBody>
          <a:bodyPr wrap="square" lIns="0" tIns="0" rIns="0" bIns="0">
            <a:spAutoFit/>
          </a:bodyPr>
          <a:lstStyle>
            <a:lvl1pPr>
              <a:defRPr sz="4000" b="0" i="0">
                <a:solidFill>
                  <a:schemeClr val="bg1"/>
                </a:solidFill>
                <a:latin typeface="黑体"/>
                <a:cs typeface="黑体"/>
              </a:defRPr>
            </a:lvl1pPr>
          </a:lstStyle>
          <a:p>
            <a:endParaRPr/>
          </a:p>
        </p:txBody>
      </p:sp>
      <p:sp>
        <p:nvSpPr>
          <p:cNvPr id="3" name="Holder 3"/>
          <p:cNvSpPr>
            <a:spLocks noGrp="1"/>
          </p:cNvSpPr>
          <p:nvPr>
            <p:ph type="body" idx="1"/>
          </p:nvPr>
        </p:nvSpPr>
        <p:spPr>
          <a:xfrm>
            <a:off x="6145719" y="2014105"/>
            <a:ext cx="5533390" cy="2585720"/>
          </a:xfrm>
          <a:prstGeom prst="rect">
            <a:avLst/>
          </a:prstGeom>
        </p:spPr>
        <p:txBody>
          <a:bodyPr wrap="square" lIns="0" tIns="0" rIns="0" bIns="0">
            <a:spAutoFit/>
          </a:bodyPr>
          <a:lstStyle>
            <a:lvl1pPr>
              <a:defRPr sz="2400" b="1" i="0">
                <a:solidFill>
                  <a:schemeClr val="tx1"/>
                </a:solidFill>
                <a:latin typeface="宋体"/>
                <a:cs typeface="宋体"/>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11/18/2018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5.jpg"/><Relationship Id="rId4" Type="http://schemas.openxmlformats.org/officeDocument/2006/relationships/image" Target="../media/image84.png"/></Relationships>
</file>

<file path=ppt/slides/_rels/slide13.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7.jpg"/></Relationships>
</file>

<file path=ppt/slides/_rels/slide14.xml.rels><?xml version="1.0" encoding="UTF-8" standalone="yes"?>
<Relationships xmlns="http://schemas.openxmlformats.org/package/2006/relationships"><Relationship Id="rId8" Type="http://schemas.openxmlformats.org/officeDocument/2006/relationships/image" Target="../media/image92.jpg"/><Relationship Id="rId3" Type="http://schemas.openxmlformats.org/officeDocument/2006/relationships/image" Target="../media/image83.jpg"/><Relationship Id="rId7" Type="http://schemas.openxmlformats.org/officeDocument/2006/relationships/image" Target="../media/image91.jp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90.jpg"/><Relationship Id="rId5" Type="http://schemas.openxmlformats.org/officeDocument/2006/relationships/image" Target="../media/image89.jpg"/><Relationship Id="rId4" Type="http://schemas.openxmlformats.org/officeDocument/2006/relationships/image" Target="../media/image88.png"/><Relationship Id="rId9" Type="http://schemas.openxmlformats.org/officeDocument/2006/relationships/image" Target="../media/image93.jpg"/></Relationships>
</file>

<file path=ppt/slides/_rels/slide15.xml.rels><?xml version="1.0" encoding="UTF-8" standalone="yes"?>
<Relationships xmlns="http://schemas.openxmlformats.org/package/2006/relationships"><Relationship Id="rId3" Type="http://schemas.openxmlformats.org/officeDocument/2006/relationships/image" Target="../media/image94.jpg"/><Relationship Id="rId7" Type="http://schemas.openxmlformats.org/officeDocument/2006/relationships/image" Target="../media/image98.jp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97.jpg"/><Relationship Id="rId5" Type="http://schemas.openxmlformats.org/officeDocument/2006/relationships/image" Target="../media/image96.jpg"/><Relationship Id="rId4" Type="http://schemas.openxmlformats.org/officeDocument/2006/relationships/image" Target="../media/image95.jpg"/></Relationships>
</file>

<file path=ppt/slides/_rels/slide16.xml.rels><?xml version="1.0" encoding="UTF-8" standalone="yes"?>
<Relationships xmlns="http://schemas.openxmlformats.org/package/2006/relationships"><Relationship Id="rId3" Type="http://schemas.openxmlformats.org/officeDocument/2006/relationships/image" Target="../media/image99.jp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01.png"/><Relationship Id="rId4" Type="http://schemas.openxmlformats.org/officeDocument/2006/relationships/image" Target="../media/image100.jpg"/></Relationships>
</file>

<file path=ppt/slides/_rels/slide17.xml.rels><?xml version="1.0" encoding="UTF-8" standalone="yes"?>
<Relationships xmlns="http://schemas.openxmlformats.org/package/2006/relationships"><Relationship Id="rId3" Type="http://schemas.openxmlformats.org/officeDocument/2006/relationships/image" Target="../media/image10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10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6.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7.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8.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neuralnetworksanddeeplearning.com/" TargetMode="External"/><Relationship Id="rId4" Type="http://schemas.openxmlformats.org/officeDocument/2006/relationships/image" Target="../media/image109.jpg"/></Relationships>
</file>

<file path=ppt/slides/_rels/slide25.xml.rels><?xml version="1.0" encoding="UTF-8" standalone="yes"?>
<Relationships xmlns="http://schemas.openxmlformats.org/package/2006/relationships"><Relationship Id="rId8" Type="http://schemas.openxmlformats.org/officeDocument/2006/relationships/image" Target="../media/image116.jpg"/><Relationship Id="rId3" Type="http://schemas.openxmlformats.org/officeDocument/2006/relationships/image" Target="../media/image111.png"/><Relationship Id="rId7" Type="http://schemas.openxmlformats.org/officeDocument/2006/relationships/image" Target="../media/image115.jpg"/><Relationship Id="rId2" Type="http://schemas.openxmlformats.org/officeDocument/2006/relationships/image" Target="../media/image110.jpg"/><Relationship Id="rId1" Type="http://schemas.openxmlformats.org/officeDocument/2006/relationships/slideLayout" Target="../slideLayouts/slideLayout1.xml"/><Relationship Id="rId6" Type="http://schemas.openxmlformats.org/officeDocument/2006/relationships/image" Target="../media/image114.jpg"/><Relationship Id="rId5" Type="http://schemas.openxmlformats.org/officeDocument/2006/relationships/image" Target="../media/image113.jpg"/><Relationship Id="rId4" Type="http://schemas.openxmlformats.org/officeDocument/2006/relationships/image" Target="../media/image112.png"/></Relationships>
</file>

<file path=ppt/slides/_rels/slide26.xml.rels><?xml version="1.0" encoding="UTF-8" standalone="yes"?>
<Relationships xmlns="http://schemas.openxmlformats.org/package/2006/relationships"><Relationship Id="rId3" Type="http://schemas.openxmlformats.org/officeDocument/2006/relationships/image" Target="../media/image117.jp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119.jpg"/><Relationship Id="rId4" Type="http://schemas.openxmlformats.org/officeDocument/2006/relationships/image" Target="../media/image118.jpg"/></Relationships>
</file>

<file path=ppt/slides/_rels/slide2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2.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9.jpg"/><Relationship Id="rId4" Type="http://schemas.openxmlformats.org/officeDocument/2006/relationships/image" Target="../media/image123.jp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117.jpg"/><Relationship Id="rId7" Type="http://schemas.openxmlformats.org/officeDocument/2006/relationships/image" Target="../media/image128.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5.png"/><Relationship Id="rId9" Type="http://schemas.openxmlformats.org/officeDocument/2006/relationships/image" Target="../media/image130.jpg"/></Relationships>
</file>

<file path=ppt/slides/_rels/slide32.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2.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6" Type="http://schemas.openxmlformats.org/officeDocument/2006/relationships/image" Target="../media/image40.png"/><Relationship Id="rId21" Type="http://schemas.openxmlformats.org/officeDocument/2006/relationships/image" Target="../media/image35.png"/><Relationship Id="rId34" Type="http://schemas.openxmlformats.org/officeDocument/2006/relationships/image" Target="../media/image48.png"/><Relationship Id="rId42" Type="http://schemas.openxmlformats.org/officeDocument/2006/relationships/image" Target="../media/image56.png"/><Relationship Id="rId47" Type="http://schemas.openxmlformats.org/officeDocument/2006/relationships/image" Target="../media/image61.png"/><Relationship Id="rId50" Type="http://schemas.openxmlformats.org/officeDocument/2006/relationships/image" Target="../media/image64.png"/><Relationship Id="rId55" Type="http://schemas.openxmlformats.org/officeDocument/2006/relationships/image" Target="../media/image69.png"/><Relationship Id="rId63" Type="http://schemas.openxmlformats.org/officeDocument/2006/relationships/image" Target="../media/image77.png"/><Relationship Id="rId7" Type="http://schemas.openxmlformats.org/officeDocument/2006/relationships/image" Target="../media/image21.png"/><Relationship Id="rId2" Type="http://schemas.openxmlformats.org/officeDocument/2006/relationships/image" Target="../media/image16.jpg"/><Relationship Id="rId16" Type="http://schemas.openxmlformats.org/officeDocument/2006/relationships/image" Target="../media/image30.png"/><Relationship Id="rId29" Type="http://schemas.openxmlformats.org/officeDocument/2006/relationships/image" Target="../media/image43.png"/><Relationship Id="rId11" Type="http://schemas.openxmlformats.org/officeDocument/2006/relationships/image" Target="../media/image25.png"/><Relationship Id="rId24" Type="http://schemas.openxmlformats.org/officeDocument/2006/relationships/image" Target="../media/image38.png"/><Relationship Id="rId32" Type="http://schemas.openxmlformats.org/officeDocument/2006/relationships/image" Target="../media/image46.png"/><Relationship Id="rId37" Type="http://schemas.openxmlformats.org/officeDocument/2006/relationships/image" Target="../media/image51.png"/><Relationship Id="rId40" Type="http://schemas.openxmlformats.org/officeDocument/2006/relationships/image" Target="../media/image54.png"/><Relationship Id="rId45" Type="http://schemas.openxmlformats.org/officeDocument/2006/relationships/image" Target="../media/image59.png"/><Relationship Id="rId53" Type="http://schemas.openxmlformats.org/officeDocument/2006/relationships/image" Target="../media/image67.png"/><Relationship Id="rId58" Type="http://schemas.openxmlformats.org/officeDocument/2006/relationships/image" Target="../media/image72.png"/><Relationship Id="rId66" Type="http://schemas.openxmlformats.org/officeDocument/2006/relationships/image" Target="../media/image1.jpg"/><Relationship Id="rId5" Type="http://schemas.openxmlformats.org/officeDocument/2006/relationships/image" Target="../media/image19.png"/><Relationship Id="rId61" Type="http://schemas.openxmlformats.org/officeDocument/2006/relationships/image" Target="../media/image75.png"/><Relationship Id="rId19" Type="http://schemas.openxmlformats.org/officeDocument/2006/relationships/image" Target="../media/image3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png"/><Relationship Id="rId35" Type="http://schemas.openxmlformats.org/officeDocument/2006/relationships/image" Target="../media/image49.png"/><Relationship Id="rId43" Type="http://schemas.openxmlformats.org/officeDocument/2006/relationships/image" Target="../media/image57.png"/><Relationship Id="rId48" Type="http://schemas.openxmlformats.org/officeDocument/2006/relationships/image" Target="../media/image62.png"/><Relationship Id="rId56" Type="http://schemas.openxmlformats.org/officeDocument/2006/relationships/image" Target="../media/image70.png"/><Relationship Id="rId64" Type="http://schemas.openxmlformats.org/officeDocument/2006/relationships/image" Target="../media/image78.png"/><Relationship Id="rId8" Type="http://schemas.openxmlformats.org/officeDocument/2006/relationships/image" Target="../media/image22.png"/><Relationship Id="rId51" Type="http://schemas.openxmlformats.org/officeDocument/2006/relationships/image" Target="../media/image65.png"/><Relationship Id="rId3" Type="http://schemas.openxmlformats.org/officeDocument/2006/relationships/image" Target="../media/image17.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33" Type="http://schemas.openxmlformats.org/officeDocument/2006/relationships/image" Target="../media/image47.png"/><Relationship Id="rId38" Type="http://schemas.openxmlformats.org/officeDocument/2006/relationships/image" Target="../media/image52.png"/><Relationship Id="rId46" Type="http://schemas.openxmlformats.org/officeDocument/2006/relationships/image" Target="../media/image60.png"/><Relationship Id="rId59" Type="http://schemas.openxmlformats.org/officeDocument/2006/relationships/image" Target="../media/image73.png"/><Relationship Id="rId20" Type="http://schemas.openxmlformats.org/officeDocument/2006/relationships/image" Target="../media/image34.png"/><Relationship Id="rId41" Type="http://schemas.openxmlformats.org/officeDocument/2006/relationships/image" Target="../media/image55.png"/><Relationship Id="rId54" Type="http://schemas.openxmlformats.org/officeDocument/2006/relationships/image" Target="../media/image68.png"/><Relationship Id="rId62" Type="http://schemas.openxmlformats.org/officeDocument/2006/relationships/image" Target="../media/image76.png"/><Relationship Id="rId1" Type="http://schemas.openxmlformats.org/officeDocument/2006/relationships/slideLayout" Target="../slideLayouts/slideLayout5.xml"/><Relationship Id="rId6" Type="http://schemas.openxmlformats.org/officeDocument/2006/relationships/image" Target="../media/image20.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36" Type="http://schemas.openxmlformats.org/officeDocument/2006/relationships/image" Target="../media/image50.png"/><Relationship Id="rId49" Type="http://schemas.openxmlformats.org/officeDocument/2006/relationships/image" Target="../media/image63.png"/><Relationship Id="rId57" Type="http://schemas.openxmlformats.org/officeDocument/2006/relationships/image" Target="../media/image71.png"/><Relationship Id="rId10" Type="http://schemas.openxmlformats.org/officeDocument/2006/relationships/image" Target="../media/image24.png"/><Relationship Id="rId31" Type="http://schemas.openxmlformats.org/officeDocument/2006/relationships/image" Target="../media/image45.png"/><Relationship Id="rId44" Type="http://schemas.openxmlformats.org/officeDocument/2006/relationships/image" Target="../media/image58.png"/><Relationship Id="rId52" Type="http://schemas.openxmlformats.org/officeDocument/2006/relationships/image" Target="../media/image66.png"/><Relationship Id="rId60" Type="http://schemas.openxmlformats.org/officeDocument/2006/relationships/image" Target="../media/image74.png"/><Relationship Id="rId65" Type="http://schemas.openxmlformats.org/officeDocument/2006/relationships/image" Target="../media/image79.png"/><Relationship Id="rId4" Type="http://schemas.openxmlformats.org/officeDocument/2006/relationships/image" Target="../media/image18.png"/><Relationship Id="rId9" Type="http://schemas.openxmlformats.org/officeDocument/2006/relationships/image" Target="../media/image23.png"/><Relationship Id="rId13" Type="http://schemas.openxmlformats.org/officeDocument/2006/relationships/image" Target="../media/image27.png"/><Relationship Id="rId18" Type="http://schemas.openxmlformats.org/officeDocument/2006/relationships/image" Target="../media/image32.png"/><Relationship Id="rId39" Type="http://schemas.openxmlformats.org/officeDocument/2006/relationships/image" Target="../media/image53.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79876" y="1052296"/>
            <a:ext cx="5135880" cy="1900555"/>
          </a:xfrm>
          <a:custGeom>
            <a:avLst/>
            <a:gdLst/>
            <a:ahLst/>
            <a:cxnLst/>
            <a:rect l="l" t="t" r="r" b="b"/>
            <a:pathLst>
              <a:path w="5135880" h="1900555">
                <a:moveTo>
                  <a:pt x="2641" y="1900008"/>
                </a:moveTo>
                <a:lnTo>
                  <a:pt x="0" y="1892858"/>
                </a:lnTo>
                <a:lnTo>
                  <a:pt x="5132870" y="0"/>
                </a:lnTo>
                <a:lnTo>
                  <a:pt x="5135511" y="7150"/>
                </a:lnTo>
                <a:lnTo>
                  <a:pt x="2641" y="1900008"/>
                </a:lnTo>
                <a:close/>
              </a:path>
            </a:pathLst>
          </a:custGeom>
          <a:solidFill>
            <a:srgbClr val="D9D9D9"/>
          </a:solidFill>
        </p:spPr>
        <p:txBody>
          <a:bodyPr wrap="square" lIns="0" tIns="0" rIns="0" bIns="0" rtlCol="0"/>
          <a:lstStyle/>
          <a:p>
            <a:endParaRPr/>
          </a:p>
        </p:txBody>
      </p:sp>
      <p:sp>
        <p:nvSpPr>
          <p:cNvPr id="3" name="object 3"/>
          <p:cNvSpPr/>
          <p:nvPr/>
        </p:nvSpPr>
        <p:spPr>
          <a:xfrm>
            <a:off x="3928516" y="825080"/>
            <a:ext cx="5927725" cy="3004185"/>
          </a:xfrm>
          <a:custGeom>
            <a:avLst/>
            <a:gdLst/>
            <a:ahLst/>
            <a:cxnLst/>
            <a:rect l="l" t="t" r="r" b="b"/>
            <a:pathLst>
              <a:path w="5927725" h="3004185">
                <a:moveTo>
                  <a:pt x="5924092" y="3003588"/>
                </a:moveTo>
                <a:lnTo>
                  <a:pt x="0" y="6807"/>
                </a:lnTo>
                <a:lnTo>
                  <a:pt x="3428" y="0"/>
                </a:lnTo>
                <a:lnTo>
                  <a:pt x="5927534" y="2996793"/>
                </a:lnTo>
                <a:lnTo>
                  <a:pt x="5924092" y="3003588"/>
                </a:lnTo>
                <a:close/>
              </a:path>
            </a:pathLst>
          </a:custGeom>
          <a:solidFill>
            <a:srgbClr val="D9D9D9"/>
          </a:solidFill>
        </p:spPr>
        <p:txBody>
          <a:bodyPr wrap="square" lIns="0" tIns="0" rIns="0" bIns="0" rtlCol="0"/>
          <a:lstStyle/>
          <a:p>
            <a:endParaRPr/>
          </a:p>
        </p:txBody>
      </p:sp>
      <p:sp>
        <p:nvSpPr>
          <p:cNvPr id="4" name="object 4"/>
          <p:cNvSpPr/>
          <p:nvPr/>
        </p:nvSpPr>
        <p:spPr>
          <a:xfrm>
            <a:off x="3194532" y="1282801"/>
            <a:ext cx="5517515" cy="4401820"/>
          </a:xfrm>
          <a:custGeom>
            <a:avLst/>
            <a:gdLst/>
            <a:ahLst/>
            <a:cxnLst/>
            <a:rect l="l" t="t" r="r" b="b"/>
            <a:pathLst>
              <a:path w="5517515" h="4401820">
                <a:moveTo>
                  <a:pt x="4749" y="4401642"/>
                </a:moveTo>
                <a:lnTo>
                  <a:pt x="0" y="4395685"/>
                </a:lnTo>
                <a:lnTo>
                  <a:pt x="5512396" y="0"/>
                </a:lnTo>
                <a:lnTo>
                  <a:pt x="5517146" y="5956"/>
                </a:lnTo>
                <a:lnTo>
                  <a:pt x="4749" y="4401642"/>
                </a:lnTo>
                <a:close/>
              </a:path>
            </a:pathLst>
          </a:custGeom>
          <a:solidFill>
            <a:srgbClr val="D9D9D9"/>
          </a:solidFill>
        </p:spPr>
        <p:txBody>
          <a:bodyPr wrap="square" lIns="0" tIns="0" rIns="0" bIns="0" rtlCol="0"/>
          <a:lstStyle/>
          <a:p>
            <a:endParaRPr/>
          </a:p>
        </p:txBody>
      </p:sp>
      <p:sp>
        <p:nvSpPr>
          <p:cNvPr id="5" name="object 5"/>
          <p:cNvSpPr/>
          <p:nvPr/>
        </p:nvSpPr>
        <p:spPr>
          <a:xfrm>
            <a:off x="2997771" y="4561789"/>
            <a:ext cx="6857365" cy="1322070"/>
          </a:xfrm>
          <a:custGeom>
            <a:avLst/>
            <a:gdLst/>
            <a:ahLst/>
            <a:cxnLst/>
            <a:rect l="l" t="t" r="r" b="b"/>
            <a:pathLst>
              <a:path w="6857365" h="1322070">
                <a:moveTo>
                  <a:pt x="1435" y="1321841"/>
                </a:moveTo>
                <a:lnTo>
                  <a:pt x="0" y="1314348"/>
                </a:lnTo>
                <a:lnTo>
                  <a:pt x="6855841" y="0"/>
                </a:lnTo>
                <a:lnTo>
                  <a:pt x="6857276" y="7480"/>
                </a:lnTo>
                <a:lnTo>
                  <a:pt x="1435" y="1321841"/>
                </a:lnTo>
                <a:close/>
              </a:path>
            </a:pathLst>
          </a:custGeom>
          <a:solidFill>
            <a:srgbClr val="D9D9D9"/>
          </a:solidFill>
        </p:spPr>
        <p:txBody>
          <a:bodyPr wrap="square" lIns="0" tIns="0" rIns="0" bIns="0" rtlCol="0"/>
          <a:lstStyle/>
          <a:p>
            <a:endParaRPr/>
          </a:p>
        </p:txBody>
      </p:sp>
      <p:sp>
        <p:nvSpPr>
          <p:cNvPr id="6" name="object 6"/>
          <p:cNvSpPr/>
          <p:nvPr/>
        </p:nvSpPr>
        <p:spPr>
          <a:xfrm>
            <a:off x="1966290" y="1505191"/>
            <a:ext cx="7736205" cy="2694305"/>
          </a:xfrm>
          <a:custGeom>
            <a:avLst/>
            <a:gdLst/>
            <a:ahLst/>
            <a:cxnLst/>
            <a:rect l="l" t="t" r="r" b="b"/>
            <a:pathLst>
              <a:path w="7736205" h="2694304">
                <a:moveTo>
                  <a:pt x="7733474" y="2693809"/>
                </a:moveTo>
                <a:lnTo>
                  <a:pt x="0" y="7200"/>
                </a:lnTo>
                <a:lnTo>
                  <a:pt x="2501" y="0"/>
                </a:lnTo>
                <a:lnTo>
                  <a:pt x="7735976" y="2686608"/>
                </a:lnTo>
                <a:lnTo>
                  <a:pt x="7733474" y="2693809"/>
                </a:lnTo>
                <a:close/>
              </a:path>
            </a:pathLst>
          </a:custGeom>
          <a:solidFill>
            <a:srgbClr val="D9D9D9"/>
          </a:solidFill>
        </p:spPr>
        <p:txBody>
          <a:bodyPr wrap="square" lIns="0" tIns="0" rIns="0" bIns="0" rtlCol="0"/>
          <a:lstStyle/>
          <a:p>
            <a:endParaRPr/>
          </a:p>
        </p:txBody>
      </p:sp>
      <p:sp>
        <p:nvSpPr>
          <p:cNvPr id="7" name="object 7"/>
          <p:cNvSpPr/>
          <p:nvPr/>
        </p:nvSpPr>
        <p:spPr>
          <a:xfrm>
            <a:off x="9410471" y="4578527"/>
            <a:ext cx="624840" cy="667385"/>
          </a:xfrm>
          <a:custGeom>
            <a:avLst/>
            <a:gdLst/>
            <a:ahLst/>
            <a:cxnLst/>
            <a:rect l="l" t="t" r="r" b="b"/>
            <a:pathLst>
              <a:path w="624840" h="667385">
                <a:moveTo>
                  <a:pt x="5562" y="666953"/>
                </a:moveTo>
                <a:lnTo>
                  <a:pt x="0" y="661746"/>
                </a:lnTo>
                <a:lnTo>
                  <a:pt x="619188" y="0"/>
                </a:lnTo>
                <a:lnTo>
                  <a:pt x="624751" y="5206"/>
                </a:lnTo>
                <a:lnTo>
                  <a:pt x="5562" y="666953"/>
                </a:lnTo>
                <a:close/>
              </a:path>
            </a:pathLst>
          </a:custGeom>
          <a:solidFill>
            <a:srgbClr val="D9D9D9"/>
          </a:solidFill>
        </p:spPr>
        <p:txBody>
          <a:bodyPr wrap="square" lIns="0" tIns="0" rIns="0" bIns="0" rtlCol="0"/>
          <a:lstStyle/>
          <a:p>
            <a:endParaRPr/>
          </a:p>
        </p:txBody>
      </p:sp>
      <p:sp>
        <p:nvSpPr>
          <p:cNvPr id="8" name="object 8"/>
          <p:cNvSpPr/>
          <p:nvPr/>
        </p:nvSpPr>
        <p:spPr>
          <a:xfrm>
            <a:off x="10412971" y="2059355"/>
            <a:ext cx="775335" cy="1798955"/>
          </a:xfrm>
          <a:custGeom>
            <a:avLst/>
            <a:gdLst/>
            <a:ahLst/>
            <a:cxnLst/>
            <a:rect l="l" t="t" r="r" b="b"/>
            <a:pathLst>
              <a:path w="775334" h="1798954">
                <a:moveTo>
                  <a:pt x="7010" y="1798764"/>
                </a:moveTo>
                <a:lnTo>
                  <a:pt x="0" y="1795779"/>
                </a:lnTo>
                <a:lnTo>
                  <a:pt x="768096" y="0"/>
                </a:lnTo>
                <a:lnTo>
                  <a:pt x="775093" y="2997"/>
                </a:lnTo>
                <a:lnTo>
                  <a:pt x="7010" y="1798764"/>
                </a:lnTo>
                <a:close/>
              </a:path>
            </a:pathLst>
          </a:custGeom>
          <a:solidFill>
            <a:srgbClr val="D9D9D9"/>
          </a:solidFill>
        </p:spPr>
        <p:txBody>
          <a:bodyPr wrap="square" lIns="0" tIns="0" rIns="0" bIns="0" rtlCol="0"/>
          <a:lstStyle/>
          <a:p>
            <a:endParaRPr/>
          </a:p>
        </p:txBody>
      </p:sp>
      <p:sp>
        <p:nvSpPr>
          <p:cNvPr id="9" name="object 9"/>
          <p:cNvSpPr/>
          <p:nvPr/>
        </p:nvSpPr>
        <p:spPr>
          <a:xfrm>
            <a:off x="3983570" y="695426"/>
            <a:ext cx="4801235" cy="259715"/>
          </a:xfrm>
          <a:custGeom>
            <a:avLst/>
            <a:gdLst/>
            <a:ahLst/>
            <a:cxnLst/>
            <a:rect l="l" t="t" r="r" b="b"/>
            <a:pathLst>
              <a:path w="4801234" h="259715">
                <a:moveTo>
                  <a:pt x="4800523" y="259575"/>
                </a:moveTo>
                <a:lnTo>
                  <a:pt x="0" y="7620"/>
                </a:lnTo>
                <a:lnTo>
                  <a:pt x="393" y="0"/>
                </a:lnTo>
                <a:lnTo>
                  <a:pt x="4800930" y="251955"/>
                </a:lnTo>
                <a:lnTo>
                  <a:pt x="4800523" y="259575"/>
                </a:lnTo>
                <a:close/>
              </a:path>
            </a:pathLst>
          </a:custGeom>
          <a:solidFill>
            <a:srgbClr val="D9D9D9"/>
          </a:solidFill>
        </p:spPr>
        <p:txBody>
          <a:bodyPr wrap="square" lIns="0" tIns="0" rIns="0" bIns="0" rtlCol="0"/>
          <a:lstStyle/>
          <a:p>
            <a:endParaRPr/>
          </a:p>
        </p:txBody>
      </p:sp>
      <p:sp>
        <p:nvSpPr>
          <p:cNvPr id="10" name="object 10"/>
          <p:cNvSpPr/>
          <p:nvPr/>
        </p:nvSpPr>
        <p:spPr>
          <a:xfrm>
            <a:off x="4253484" y="1586801"/>
            <a:ext cx="3684904" cy="3683000"/>
          </a:xfrm>
          <a:custGeom>
            <a:avLst/>
            <a:gdLst/>
            <a:ahLst/>
            <a:cxnLst/>
            <a:rect l="l" t="t" r="r" b="b"/>
            <a:pathLst>
              <a:path w="3684904" h="3683000">
                <a:moveTo>
                  <a:pt x="2080803" y="12700"/>
                </a:moveTo>
                <a:lnTo>
                  <a:pt x="1604228" y="12700"/>
                </a:lnTo>
                <a:lnTo>
                  <a:pt x="1651212" y="0"/>
                </a:lnTo>
                <a:lnTo>
                  <a:pt x="2033819" y="0"/>
                </a:lnTo>
                <a:lnTo>
                  <a:pt x="2080803" y="12700"/>
                </a:lnTo>
                <a:close/>
              </a:path>
              <a:path w="3684904" h="3683000">
                <a:moveTo>
                  <a:pt x="2219491" y="38100"/>
                </a:moveTo>
                <a:lnTo>
                  <a:pt x="1465539" y="38100"/>
                </a:lnTo>
                <a:lnTo>
                  <a:pt x="1557611" y="12700"/>
                </a:lnTo>
                <a:lnTo>
                  <a:pt x="2127419" y="12700"/>
                </a:lnTo>
                <a:lnTo>
                  <a:pt x="2219491" y="38100"/>
                </a:lnTo>
                <a:close/>
              </a:path>
              <a:path w="3684904" h="3683000">
                <a:moveTo>
                  <a:pt x="2219491" y="3644900"/>
                </a:moveTo>
                <a:lnTo>
                  <a:pt x="1465539" y="3644900"/>
                </a:lnTo>
                <a:lnTo>
                  <a:pt x="1199708" y="3568700"/>
                </a:lnTo>
                <a:lnTo>
                  <a:pt x="1157076" y="3543300"/>
                </a:lnTo>
                <a:lnTo>
                  <a:pt x="1114963" y="3530600"/>
                </a:lnTo>
                <a:lnTo>
                  <a:pt x="1073384" y="3505200"/>
                </a:lnTo>
                <a:lnTo>
                  <a:pt x="1032354" y="3492500"/>
                </a:lnTo>
                <a:lnTo>
                  <a:pt x="991888" y="3467100"/>
                </a:lnTo>
                <a:lnTo>
                  <a:pt x="952001" y="3454400"/>
                </a:lnTo>
                <a:lnTo>
                  <a:pt x="912709" y="3429000"/>
                </a:lnTo>
                <a:lnTo>
                  <a:pt x="874026" y="3403600"/>
                </a:lnTo>
                <a:lnTo>
                  <a:pt x="835968" y="3378200"/>
                </a:lnTo>
                <a:lnTo>
                  <a:pt x="798550" y="3352800"/>
                </a:lnTo>
                <a:lnTo>
                  <a:pt x="761787" y="3327400"/>
                </a:lnTo>
                <a:lnTo>
                  <a:pt x="725695" y="3302000"/>
                </a:lnTo>
                <a:lnTo>
                  <a:pt x="690288" y="3276600"/>
                </a:lnTo>
                <a:lnTo>
                  <a:pt x="655581" y="3238500"/>
                </a:lnTo>
                <a:lnTo>
                  <a:pt x="621590" y="3213100"/>
                </a:lnTo>
                <a:lnTo>
                  <a:pt x="588330" y="3187700"/>
                </a:lnTo>
                <a:lnTo>
                  <a:pt x="555816" y="3149600"/>
                </a:lnTo>
                <a:lnTo>
                  <a:pt x="524063" y="3124200"/>
                </a:lnTo>
                <a:lnTo>
                  <a:pt x="493086" y="3086100"/>
                </a:lnTo>
                <a:lnTo>
                  <a:pt x="462901" y="3060700"/>
                </a:lnTo>
                <a:lnTo>
                  <a:pt x="433523" y="3022600"/>
                </a:lnTo>
                <a:lnTo>
                  <a:pt x="404967" y="2984500"/>
                </a:lnTo>
                <a:lnTo>
                  <a:pt x="377247" y="2946400"/>
                </a:lnTo>
                <a:lnTo>
                  <a:pt x="350380" y="2921000"/>
                </a:lnTo>
                <a:lnTo>
                  <a:pt x="324380" y="2882900"/>
                </a:lnTo>
                <a:lnTo>
                  <a:pt x="299263" y="2844800"/>
                </a:lnTo>
                <a:lnTo>
                  <a:pt x="275043" y="2806700"/>
                </a:lnTo>
                <a:lnTo>
                  <a:pt x="251736" y="2768600"/>
                </a:lnTo>
                <a:lnTo>
                  <a:pt x="229357" y="2730500"/>
                </a:lnTo>
                <a:lnTo>
                  <a:pt x="207921" y="2692400"/>
                </a:lnTo>
                <a:lnTo>
                  <a:pt x="187444" y="2641600"/>
                </a:lnTo>
                <a:lnTo>
                  <a:pt x="167940" y="2603500"/>
                </a:lnTo>
                <a:lnTo>
                  <a:pt x="149424" y="2565400"/>
                </a:lnTo>
                <a:lnTo>
                  <a:pt x="131912" y="2527300"/>
                </a:lnTo>
                <a:lnTo>
                  <a:pt x="115420" y="2476500"/>
                </a:lnTo>
                <a:lnTo>
                  <a:pt x="99961" y="2438400"/>
                </a:lnTo>
                <a:lnTo>
                  <a:pt x="85552" y="2387600"/>
                </a:lnTo>
                <a:lnTo>
                  <a:pt x="72207" y="2349500"/>
                </a:lnTo>
                <a:lnTo>
                  <a:pt x="59941" y="2298700"/>
                </a:lnTo>
                <a:lnTo>
                  <a:pt x="48771" y="2260600"/>
                </a:lnTo>
                <a:lnTo>
                  <a:pt x="38710" y="2209800"/>
                </a:lnTo>
                <a:lnTo>
                  <a:pt x="29774" y="2171700"/>
                </a:lnTo>
                <a:lnTo>
                  <a:pt x="21979" y="2120900"/>
                </a:lnTo>
                <a:lnTo>
                  <a:pt x="15339" y="2070100"/>
                </a:lnTo>
                <a:lnTo>
                  <a:pt x="9869" y="2032000"/>
                </a:lnTo>
                <a:lnTo>
                  <a:pt x="5585" y="1981200"/>
                </a:lnTo>
                <a:lnTo>
                  <a:pt x="2502" y="1930400"/>
                </a:lnTo>
                <a:lnTo>
                  <a:pt x="635" y="1879600"/>
                </a:lnTo>
                <a:lnTo>
                  <a:pt x="0" y="1841500"/>
                </a:lnTo>
                <a:lnTo>
                  <a:pt x="635" y="1790700"/>
                </a:lnTo>
                <a:lnTo>
                  <a:pt x="2502" y="1739900"/>
                </a:lnTo>
                <a:lnTo>
                  <a:pt x="5585" y="1689100"/>
                </a:lnTo>
                <a:lnTo>
                  <a:pt x="9869" y="1638300"/>
                </a:lnTo>
                <a:lnTo>
                  <a:pt x="15339" y="1600200"/>
                </a:lnTo>
                <a:lnTo>
                  <a:pt x="21979" y="1549400"/>
                </a:lnTo>
                <a:lnTo>
                  <a:pt x="29774" y="1498600"/>
                </a:lnTo>
                <a:lnTo>
                  <a:pt x="38710" y="1460500"/>
                </a:lnTo>
                <a:lnTo>
                  <a:pt x="48771" y="1409700"/>
                </a:lnTo>
                <a:lnTo>
                  <a:pt x="59941" y="1371600"/>
                </a:lnTo>
                <a:lnTo>
                  <a:pt x="72207" y="1320800"/>
                </a:lnTo>
                <a:lnTo>
                  <a:pt x="85552" y="1282700"/>
                </a:lnTo>
                <a:lnTo>
                  <a:pt x="99961" y="1231900"/>
                </a:lnTo>
                <a:lnTo>
                  <a:pt x="115420" y="1193800"/>
                </a:lnTo>
                <a:lnTo>
                  <a:pt x="131912" y="1155700"/>
                </a:lnTo>
                <a:lnTo>
                  <a:pt x="149424" y="1104900"/>
                </a:lnTo>
                <a:lnTo>
                  <a:pt x="167940" y="1066800"/>
                </a:lnTo>
                <a:lnTo>
                  <a:pt x="187444" y="1028700"/>
                </a:lnTo>
                <a:lnTo>
                  <a:pt x="207921" y="990600"/>
                </a:lnTo>
                <a:lnTo>
                  <a:pt x="229357" y="939800"/>
                </a:lnTo>
                <a:lnTo>
                  <a:pt x="251736" y="901700"/>
                </a:lnTo>
                <a:lnTo>
                  <a:pt x="275043" y="863600"/>
                </a:lnTo>
                <a:lnTo>
                  <a:pt x="299263" y="825500"/>
                </a:lnTo>
                <a:lnTo>
                  <a:pt x="324380" y="787400"/>
                </a:lnTo>
                <a:lnTo>
                  <a:pt x="350380" y="749300"/>
                </a:lnTo>
                <a:lnTo>
                  <a:pt x="377247" y="723900"/>
                </a:lnTo>
                <a:lnTo>
                  <a:pt x="404967" y="685800"/>
                </a:lnTo>
                <a:lnTo>
                  <a:pt x="433523" y="647700"/>
                </a:lnTo>
                <a:lnTo>
                  <a:pt x="462901" y="609600"/>
                </a:lnTo>
                <a:lnTo>
                  <a:pt x="493086" y="584200"/>
                </a:lnTo>
                <a:lnTo>
                  <a:pt x="524063" y="546100"/>
                </a:lnTo>
                <a:lnTo>
                  <a:pt x="555816" y="520700"/>
                </a:lnTo>
                <a:lnTo>
                  <a:pt x="588330" y="482600"/>
                </a:lnTo>
                <a:lnTo>
                  <a:pt x="621590" y="457200"/>
                </a:lnTo>
                <a:lnTo>
                  <a:pt x="655581" y="431800"/>
                </a:lnTo>
                <a:lnTo>
                  <a:pt x="690288" y="393700"/>
                </a:lnTo>
                <a:lnTo>
                  <a:pt x="725695" y="368300"/>
                </a:lnTo>
                <a:lnTo>
                  <a:pt x="761787" y="342900"/>
                </a:lnTo>
                <a:lnTo>
                  <a:pt x="798550" y="317500"/>
                </a:lnTo>
                <a:lnTo>
                  <a:pt x="835968" y="292100"/>
                </a:lnTo>
                <a:lnTo>
                  <a:pt x="874026" y="266700"/>
                </a:lnTo>
                <a:lnTo>
                  <a:pt x="912709" y="241300"/>
                </a:lnTo>
                <a:lnTo>
                  <a:pt x="952001" y="228600"/>
                </a:lnTo>
                <a:lnTo>
                  <a:pt x="1032354" y="177800"/>
                </a:lnTo>
                <a:lnTo>
                  <a:pt x="1073384" y="165100"/>
                </a:lnTo>
                <a:lnTo>
                  <a:pt x="1114963" y="139700"/>
                </a:lnTo>
                <a:lnTo>
                  <a:pt x="1199708" y="114300"/>
                </a:lnTo>
                <a:lnTo>
                  <a:pt x="1242843" y="88900"/>
                </a:lnTo>
                <a:lnTo>
                  <a:pt x="1420114" y="38100"/>
                </a:lnTo>
                <a:lnTo>
                  <a:pt x="2264916" y="38100"/>
                </a:lnTo>
                <a:lnTo>
                  <a:pt x="2442186" y="88900"/>
                </a:lnTo>
                <a:lnTo>
                  <a:pt x="2485320" y="114300"/>
                </a:lnTo>
                <a:lnTo>
                  <a:pt x="2570063" y="139700"/>
                </a:lnTo>
                <a:lnTo>
                  <a:pt x="2611641" y="165100"/>
                </a:lnTo>
                <a:lnTo>
                  <a:pt x="2652670" y="177800"/>
                </a:lnTo>
                <a:lnTo>
                  <a:pt x="2733020" y="228600"/>
                </a:lnTo>
                <a:lnTo>
                  <a:pt x="2772310" y="241300"/>
                </a:lnTo>
                <a:lnTo>
                  <a:pt x="2810991" y="266700"/>
                </a:lnTo>
                <a:lnTo>
                  <a:pt x="2849047" y="292100"/>
                </a:lnTo>
                <a:lnTo>
                  <a:pt x="2886463" y="317500"/>
                </a:lnTo>
                <a:lnTo>
                  <a:pt x="2923224" y="342900"/>
                </a:lnTo>
                <a:lnTo>
                  <a:pt x="2959314" y="368300"/>
                </a:lnTo>
                <a:lnTo>
                  <a:pt x="2994718" y="393700"/>
                </a:lnTo>
                <a:lnTo>
                  <a:pt x="3029422" y="431800"/>
                </a:lnTo>
                <a:lnTo>
                  <a:pt x="3063410" y="457200"/>
                </a:lnTo>
                <a:lnTo>
                  <a:pt x="3096667" y="482600"/>
                </a:lnTo>
                <a:lnTo>
                  <a:pt x="3129177" y="520700"/>
                </a:lnTo>
                <a:lnTo>
                  <a:pt x="3160927" y="546100"/>
                </a:lnTo>
                <a:lnTo>
                  <a:pt x="3191899" y="584200"/>
                </a:lnTo>
                <a:lnTo>
                  <a:pt x="3222080" y="609600"/>
                </a:lnTo>
                <a:lnTo>
                  <a:pt x="3251453" y="647700"/>
                </a:lnTo>
                <a:lnTo>
                  <a:pt x="3280005" y="685800"/>
                </a:lnTo>
                <a:lnTo>
                  <a:pt x="3307719" y="723900"/>
                </a:lnTo>
                <a:lnTo>
                  <a:pt x="3334581" y="749300"/>
                </a:lnTo>
                <a:lnTo>
                  <a:pt x="3360575" y="787400"/>
                </a:lnTo>
                <a:lnTo>
                  <a:pt x="3385687" y="825500"/>
                </a:lnTo>
                <a:lnTo>
                  <a:pt x="3409900" y="863600"/>
                </a:lnTo>
                <a:lnTo>
                  <a:pt x="3433201" y="901700"/>
                </a:lnTo>
                <a:lnTo>
                  <a:pt x="3455573" y="939800"/>
                </a:lnTo>
                <a:lnTo>
                  <a:pt x="3477002" y="990600"/>
                </a:lnTo>
                <a:lnTo>
                  <a:pt x="3497472" y="1028700"/>
                </a:lnTo>
                <a:lnTo>
                  <a:pt x="3516968" y="1066800"/>
                </a:lnTo>
                <a:lnTo>
                  <a:pt x="3535475" y="1104900"/>
                </a:lnTo>
                <a:lnTo>
                  <a:pt x="3552978" y="1155700"/>
                </a:lnTo>
                <a:lnTo>
                  <a:pt x="3569462" y="1193800"/>
                </a:lnTo>
                <a:lnTo>
                  <a:pt x="3584911" y="1231900"/>
                </a:lnTo>
                <a:lnTo>
                  <a:pt x="3599311" y="1282700"/>
                </a:lnTo>
                <a:lnTo>
                  <a:pt x="3612646" y="1320800"/>
                </a:lnTo>
                <a:lnTo>
                  <a:pt x="3624901" y="1371600"/>
                </a:lnTo>
                <a:lnTo>
                  <a:pt x="3636060" y="1409700"/>
                </a:lnTo>
                <a:lnTo>
                  <a:pt x="3646110" y="1460500"/>
                </a:lnTo>
                <a:lnTo>
                  <a:pt x="3655034" y="1498600"/>
                </a:lnTo>
                <a:lnTo>
                  <a:pt x="3662817" y="1549400"/>
                </a:lnTo>
                <a:lnTo>
                  <a:pt x="3669445" y="1600200"/>
                </a:lnTo>
                <a:lnTo>
                  <a:pt x="3674901" y="1638300"/>
                </a:lnTo>
                <a:lnTo>
                  <a:pt x="3679172" y="1689100"/>
                </a:lnTo>
                <a:lnTo>
                  <a:pt x="3682241" y="1739900"/>
                </a:lnTo>
                <a:lnTo>
                  <a:pt x="3684093" y="1790700"/>
                </a:lnTo>
                <a:lnTo>
                  <a:pt x="3684714" y="1841500"/>
                </a:lnTo>
                <a:lnTo>
                  <a:pt x="3684093" y="1879600"/>
                </a:lnTo>
                <a:lnTo>
                  <a:pt x="3682241" y="1930400"/>
                </a:lnTo>
                <a:lnTo>
                  <a:pt x="3679172" y="1981200"/>
                </a:lnTo>
                <a:lnTo>
                  <a:pt x="3674901" y="2032000"/>
                </a:lnTo>
                <a:lnTo>
                  <a:pt x="3669445" y="2070100"/>
                </a:lnTo>
                <a:lnTo>
                  <a:pt x="3662817" y="2120900"/>
                </a:lnTo>
                <a:lnTo>
                  <a:pt x="3655034" y="2171700"/>
                </a:lnTo>
                <a:lnTo>
                  <a:pt x="3646110" y="2209800"/>
                </a:lnTo>
                <a:lnTo>
                  <a:pt x="3636060" y="2260600"/>
                </a:lnTo>
                <a:lnTo>
                  <a:pt x="3624901" y="2298700"/>
                </a:lnTo>
                <a:lnTo>
                  <a:pt x="3612646" y="2349500"/>
                </a:lnTo>
                <a:lnTo>
                  <a:pt x="3599311" y="2387600"/>
                </a:lnTo>
                <a:lnTo>
                  <a:pt x="3584911" y="2438400"/>
                </a:lnTo>
                <a:lnTo>
                  <a:pt x="3569462" y="2476500"/>
                </a:lnTo>
                <a:lnTo>
                  <a:pt x="3552978" y="2527300"/>
                </a:lnTo>
                <a:lnTo>
                  <a:pt x="3535475" y="2565400"/>
                </a:lnTo>
                <a:lnTo>
                  <a:pt x="3516968" y="2603500"/>
                </a:lnTo>
                <a:lnTo>
                  <a:pt x="3497472" y="2641600"/>
                </a:lnTo>
                <a:lnTo>
                  <a:pt x="3477002" y="2692400"/>
                </a:lnTo>
                <a:lnTo>
                  <a:pt x="3455573" y="2730500"/>
                </a:lnTo>
                <a:lnTo>
                  <a:pt x="3433201" y="2768600"/>
                </a:lnTo>
                <a:lnTo>
                  <a:pt x="3409900" y="2806700"/>
                </a:lnTo>
                <a:lnTo>
                  <a:pt x="3385687" y="2844800"/>
                </a:lnTo>
                <a:lnTo>
                  <a:pt x="3360575" y="2882900"/>
                </a:lnTo>
                <a:lnTo>
                  <a:pt x="3334581" y="2921000"/>
                </a:lnTo>
                <a:lnTo>
                  <a:pt x="3307719" y="2946400"/>
                </a:lnTo>
                <a:lnTo>
                  <a:pt x="3280005" y="2984500"/>
                </a:lnTo>
                <a:lnTo>
                  <a:pt x="3251453" y="3022600"/>
                </a:lnTo>
                <a:lnTo>
                  <a:pt x="3222080" y="3060700"/>
                </a:lnTo>
                <a:lnTo>
                  <a:pt x="3191899" y="3086100"/>
                </a:lnTo>
                <a:lnTo>
                  <a:pt x="3160927" y="3124200"/>
                </a:lnTo>
                <a:lnTo>
                  <a:pt x="3129177" y="3149600"/>
                </a:lnTo>
                <a:lnTo>
                  <a:pt x="3096667" y="3187700"/>
                </a:lnTo>
                <a:lnTo>
                  <a:pt x="3063410" y="3213100"/>
                </a:lnTo>
                <a:lnTo>
                  <a:pt x="3029422" y="3238500"/>
                </a:lnTo>
                <a:lnTo>
                  <a:pt x="2994718" y="3276600"/>
                </a:lnTo>
                <a:lnTo>
                  <a:pt x="2959314" y="3302000"/>
                </a:lnTo>
                <a:lnTo>
                  <a:pt x="2923224" y="3327400"/>
                </a:lnTo>
                <a:lnTo>
                  <a:pt x="2886463" y="3352800"/>
                </a:lnTo>
                <a:lnTo>
                  <a:pt x="2849047" y="3378200"/>
                </a:lnTo>
                <a:lnTo>
                  <a:pt x="2810991" y="3403600"/>
                </a:lnTo>
                <a:lnTo>
                  <a:pt x="2772310" y="3429000"/>
                </a:lnTo>
                <a:lnTo>
                  <a:pt x="2733020" y="3454400"/>
                </a:lnTo>
                <a:lnTo>
                  <a:pt x="2693134" y="3467100"/>
                </a:lnTo>
                <a:lnTo>
                  <a:pt x="2652670" y="3492500"/>
                </a:lnTo>
                <a:lnTo>
                  <a:pt x="2611641" y="3505200"/>
                </a:lnTo>
                <a:lnTo>
                  <a:pt x="2570063" y="3530600"/>
                </a:lnTo>
                <a:lnTo>
                  <a:pt x="2527951" y="3543300"/>
                </a:lnTo>
                <a:lnTo>
                  <a:pt x="2485320" y="3568700"/>
                </a:lnTo>
                <a:lnTo>
                  <a:pt x="2219491" y="3644900"/>
                </a:lnTo>
                <a:close/>
              </a:path>
              <a:path w="3684904" h="3683000">
                <a:moveTo>
                  <a:pt x="2127419" y="3657600"/>
                </a:moveTo>
                <a:lnTo>
                  <a:pt x="1557611" y="3657600"/>
                </a:lnTo>
                <a:lnTo>
                  <a:pt x="1511376" y="3644900"/>
                </a:lnTo>
                <a:lnTo>
                  <a:pt x="2173654" y="3644900"/>
                </a:lnTo>
                <a:lnTo>
                  <a:pt x="2127419" y="3657600"/>
                </a:lnTo>
                <a:close/>
              </a:path>
              <a:path w="3684904" h="3683000">
                <a:moveTo>
                  <a:pt x="2033819" y="3670300"/>
                </a:moveTo>
                <a:lnTo>
                  <a:pt x="1651212" y="3670300"/>
                </a:lnTo>
                <a:lnTo>
                  <a:pt x="1604228" y="3657600"/>
                </a:lnTo>
                <a:lnTo>
                  <a:pt x="2080803" y="3657600"/>
                </a:lnTo>
                <a:lnTo>
                  <a:pt x="2033819" y="3670300"/>
                </a:lnTo>
                <a:close/>
              </a:path>
              <a:path w="3684904" h="3683000">
                <a:moveTo>
                  <a:pt x="1890816" y="3683000"/>
                </a:moveTo>
                <a:lnTo>
                  <a:pt x="1794215" y="3683000"/>
                </a:lnTo>
                <a:lnTo>
                  <a:pt x="1746221" y="3670300"/>
                </a:lnTo>
                <a:lnTo>
                  <a:pt x="1938810" y="3670300"/>
                </a:lnTo>
                <a:lnTo>
                  <a:pt x="1890816" y="3683000"/>
                </a:lnTo>
                <a:close/>
              </a:path>
            </a:pathLst>
          </a:custGeom>
          <a:solidFill>
            <a:srgbClr val="0D0D0D">
              <a:alpha val="38798"/>
            </a:srgbClr>
          </a:solidFill>
        </p:spPr>
        <p:txBody>
          <a:bodyPr wrap="square" lIns="0" tIns="0" rIns="0" bIns="0" rtlCol="0"/>
          <a:lstStyle/>
          <a:p>
            <a:endParaRPr/>
          </a:p>
        </p:txBody>
      </p:sp>
      <p:sp>
        <p:nvSpPr>
          <p:cNvPr id="11" name="object 11"/>
          <p:cNvSpPr/>
          <p:nvPr/>
        </p:nvSpPr>
        <p:spPr>
          <a:xfrm>
            <a:off x="4089020" y="1440684"/>
            <a:ext cx="4010660" cy="4010660"/>
          </a:xfrm>
          <a:custGeom>
            <a:avLst/>
            <a:gdLst/>
            <a:ahLst/>
            <a:cxnLst/>
            <a:rect l="l" t="t" r="r" b="b"/>
            <a:pathLst>
              <a:path w="4010659" h="4010660">
                <a:moveTo>
                  <a:pt x="2004098" y="4010572"/>
                </a:moveTo>
                <a:lnTo>
                  <a:pt x="1959202" y="4010028"/>
                </a:lnTo>
                <a:lnTo>
                  <a:pt x="1914354" y="4007725"/>
                </a:lnTo>
                <a:lnTo>
                  <a:pt x="1869611" y="4003664"/>
                </a:lnTo>
                <a:lnTo>
                  <a:pt x="1825030" y="3997846"/>
                </a:lnTo>
                <a:lnTo>
                  <a:pt x="1780666" y="3990271"/>
                </a:lnTo>
                <a:lnTo>
                  <a:pt x="1736576" y="3980940"/>
                </a:lnTo>
                <a:lnTo>
                  <a:pt x="1692815" y="3969854"/>
                </a:lnTo>
                <a:lnTo>
                  <a:pt x="1649440" y="3957012"/>
                </a:lnTo>
                <a:lnTo>
                  <a:pt x="1606507" y="3942416"/>
                </a:lnTo>
                <a:lnTo>
                  <a:pt x="1564071" y="3926067"/>
                </a:lnTo>
                <a:lnTo>
                  <a:pt x="1522190" y="3907964"/>
                </a:lnTo>
                <a:lnTo>
                  <a:pt x="1480919" y="3888108"/>
                </a:lnTo>
                <a:lnTo>
                  <a:pt x="1440314" y="3866501"/>
                </a:lnTo>
                <a:lnTo>
                  <a:pt x="1400431" y="3843142"/>
                </a:lnTo>
                <a:lnTo>
                  <a:pt x="1361327" y="3818032"/>
                </a:lnTo>
                <a:lnTo>
                  <a:pt x="1323058" y="3791172"/>
                </a:lnTo>
                <a:lnTo>
                  <a:pt x="1285679" y="3762562"/>
                </a:lnTo>
                <a:lnTo>
                  <a:pt x="1249247" y="3732202"/>
                </a:lnTo>
                <a:lnTo>
                  <a:pt x="1213817" y="3700095"/>
                </a:lnTo>
                <a:lnTo>
                  <a:pt x="1179447" y="3666239"/>
                </a:lnTo>
                <a:lnTo>
                  <a:pt x="324483" y="2792987"/>
                </a:lnTo>
                <a:lnTo>
                  <a:pt x="291512" y="2757741"/>
                </a:lnTo>
                <a:lnTo>
                  <a:pt x="260309" y="2721482"/>
                </a:lnTo>
                <a:lnTo>
                  <a:pt x="230876" y="2684266"/>
                </a:lnTo>
                <a:lnTo>
                  <a:pt x="203210" y="2646148"/>
                </a:lnTo>
                <a:lnTo>
                  <a:pt x="177312" y="2607186"/>
                </a:lnTo>
                <a:lnTo>
                  <a:pt x="153181" y="2567434"/>
                </a:lnTo>
                <a:lnTo>
                  <a:pt x="130816" y="2526949"/>
                </a:lnTo>
                <a:lnTo>
                  <a:pt x="110217" y="2485787"/>
                </a:lnTo>
                <a:lnTo>
                  <a:pt x="91383" y="2444003"/>
                </a:lnTo>
                <a:lnTo>
                  <a:pt x="74313" y="2401654"/>
                </a:lnTo>
                <a:lnTo>
                  <a:pt x="59008" y="2358795"/>
                </a:lnTo>
                <a:lnTo>
                  <a:pt x="45466" y="2315483"/>
                </a:lnTo>
                <a:lnTo>
                  <a:pt x="33687" y="2271773"/>
                </a:lnTo>
                <a:lnTo>
                  <a:pt x="23670" y="2227722"/>
                </a:lnTo>
                <a:lnTo>
                  <a:pt x="15415" y="2183385"/>
                </a:lnTo>
                <a:lnTo>
                  <a:pt x="8921" y="2138818"/>
                </a:lnTo>
                <a:lnTo>
                  <a:pt x="4187" y="2094078"/>
                </a:lnTo>
                <a:lnTo>
                  <a:pt x="1214" y="2049219"/>
                </a:lnTo>
                <a:lnTo>
                  <a:pt x="0" y="2004299"/>
                </a:lnTo>
                <a:lnTo>
                  <a:pt x="544" y="1959373"/>
                </a:lnTo>
                <a:lnTo>
                  <a:pt x="2847" y="1914497"/>
                </a:lnTo>
                <a:lnTo>
                  <a:pt x="6907" y="1869727"/>
                </a:lnTo>
                <a:lnTo>
                  <a:pt x="12725" y="1825119"/>
                </a:lnTo>
                <a:lnTo>
                  <a:pt x="20299" y="1780728"/>
                </a:lnTo>
                <a:lnTo>
                  <a:pt x="29629" y="1736612"/>
                </a:lnTo>
                <a:lnTo>
                  <a:pt x="40714" y="1692825"/>
                </a:lnTo>
                <a:lnTo>
                  <a:pt x="53554" y="1649425"/>
                </a:lnTo>
                <a:lnTo>
                  <a:pt x="68148" y="1606466"/>
                </a:lnTo>
                <a:lnTo>
                  <a:pt x="84496" y="1564004"/>
                </a:lnTo>
                <a:lnTo>
                  <a:pt x="102597" y="1522096"/>
                </a:lnTo>
                <a:lnTo>
                  <a:pt x="122450" y="1480798"/>
                </a:lnTo>
                <a:lnTo>
                  <a:pt x="144055" y="1440165"/>
                </a:lnTo>
                <a:lnTo>
                  <a:pt x="167412" y="1400254"/>
                </a:lnTo>
                <a:lnTo>
                  <a:pt x="192519" y="1361120"/>
                </a:lnTo>
                <a:lnTo>
                  <a:pt x="219376" y="1322820"/>
                </a:lnTo>
                <a:lnTo>
                  <a:pt x="247983" y="1285409"/>
                </a:lnTo>
                <a:lnTo>
                  <a:pt x="278339" y="1248943"/>
                </a:lnTo>
                <a:lnTo>
                  <a:pt x="310443" y="1213478"/>
                </a:lnTo>
                <a:lnTo>
                  <a:pt x="344295" y="1179071"/>
                </a:lnTo>
                <a:lnTo>
                  <a:pt x="1217547" y="324107"/>
                </a:lnTo>
                <a:lnTo>
                  <a:pt x="1252796" y="291174"/>
                </a:lnTo>
                <a:lnTo>
                  <a:pt x="1289058" y="260007"/>
                </a:lnTo>
                <a:lnTo>
                  <a:pt x="1326277" y="230608"/>
                </a:lnTo>
                <a:lnTo>
                  <a:pt x="1364396" y="202974"/>
                </a:lnTo>
                <a:lnTo>
                  <a:pt x="1403361" y="177106"/>
                </a:lnTo>
                <a:lnTo>
                  <a:pt x="1443115" y="153002"/>
                </a:lnTo>
                <a:lnTo>
                  <a:pt x="1483603" y="130663"/>
                </a:lnTo>
                <a:lnTo>
                  <a:pt x="1524767" y="110088"/>
                </a:lnTo>
                <a:lnTo>
                  <a:pt x="1566553" y="91276"/>
                </a:lnTo>
                <a:lnTo>
                  <a:pt x="1608904" y="74226"/>
                </a:lnTo>
                <a:lnTo>
                  <a:pt x="1651764" y="58938"/>
                </a:lnTo>
                <a:lnTo>
                  <a:pt x="1695078" y="45412"/>
                </a:lnTo>
                <a:lnTo>
                  <a:pt x="1738789" y="33647"/>
                </a:lnTo>
                <a:lnTo>
                  <a:pt x="1782841" y="23641"/>
                </a:lnTo>
                <a:lnTo>
                  <a:pt x="1827180" y="15396"/>
                </a:lnTo>
                <a:lnTo>
                  <a:pt x="1871747" y="8910"/>
                </a:lnTo>
                <a:lnTo>
                  <a:pt x="1916489" y="4182"/>
                </a:lnTo>
                <a:lnTo>
                  <a:pt x="1961348" y="1212"/>
                </a:lnTo>
                <a:lnTo>
                  <a:pt x="2006268" y="0"/>
                </a:lnTo>
                <a:lnTo>
                  <a:pt x="2051195" y="544"/>
                </a:lnTo>
                <a:lnTo>
                  <a:pt x="2096071" y="2844"/>
                </a:lnTo>
                <a:lnTo>
                  <a:pt x="2140841" y="6901"/>
                </a:lnTo>
                <a:lnTo>
                  <a:pt x="2185448" y="12712"/>
                </a:lnTo>
                <a:lnTo>
                  <a:pt x="2229838" y="20278"/>
                </a:lnTo>
                <a:lnTo>
                  <a:pt x="2273954" y="29598"/>
                </a:lnTo>
                <a:lnTo>
                  <a:pt x="2317740" y="40671"/>
                </a:lnTo>
                <a:lnTo>
                  <a:pt x="2361139" y="53497"/>
                </a:lnTo>
                <a:lnTo>
                  <a:pt x="2404097" y="68075"/>
                </a:lnTo>
                <a:lnTo>
                  <a:pt x="2446557" y="84405"/>
                </a:lnTo>
                <a:lnTo>
                  <a:pt x="2488463" y="102486"/>
                </a:lnTo>
                <a:lnTo>
                  <a:pt x="2529759" y="122318"/>
                </a:lnTo>
                <a:lnTo>
                  <a:pt x="2570390" y="143899"/>
                </a:lnTo>
                <a:lnTo>
                  <a:pt x="2610299" y="167230"/>
                </a:lnTo>
                <a:lnTo>
                  <a:pt x="2649430" y="192310"/>
                </a:lnTo>
                <a:lnTo>
                  <a:pt x="2687728" y="219137"/>
                </a:lnTo>
                <a:lnTo>
                  <a:pt x="2725136" y="247713"/>
                </a:lnTo>
                <a:lnTo>
                  <a:pt x="2761598" y="278035"/>
                </a:lnTo>
                <a:lnTo>
                  <a:pt x="2797059" y="310104"/>
                </a:lnTo>
                <a:lnTo>
                  <a:pt x="2831463" y="343919"/>
                </a:lnTo>
                <a:lnTo>
                  <a:pt x="3686427" y="1218695"/>
                </a:lnTo>
                <a:lnTo>
                  <a:pt x="3719364" y="1253868"/>
                </a:lnTo>
                <a:lnTo>
                  <a:pt x="3750534" y="1290057"/>
                </a:lnTo>
                <a:lnTo>
                  <a:pt x="3779937" y="1327207"/>
                </a:lnTo>
                <a:lnTo>
                  <a:pt x="3807574" y="1365262"/>
                </a:lnTo>
                <a:lnTo>
                  <a:pt x="3833445" y="1404165"/>
                </a:lnTo>
                <a:lnTo>
                  <a:pt x="3857551" y="1443860"/>
                </a:lnTo>
                <a:lnTo>
                  <a:pt x="3879892" y="1484292"/>
                </a:lnTo>
                <a:lnTo>
                  <a:pt x="3900470" y="1525404"/>
                </a:lnTo>
                <a:lnTo>
                  <a:pt x="3919284" y="1567139"/>
                </a:lnTo>
                <a:lnTo>
                  <a:pt x="3936335" y="1609443"/>
                </a:lnTo>
                <a:lnTo>
                  <a:pt x="3951624" y="1652258"/>
                </a:lnTo>
                <a:lnTo>
                  <a:pt x="3965152" y="1695529"/>
                </a:lnTo>
                <a:lnTo>
                  <a:pt x="3976918" y="1739200"/>
                </a:lnTo>
                <a:lnTo>
                  <a:pt x="3986924" y="1783214"/>
                </a:lnTo>
                <a:lnTo>
                  <a:pt x="3995171" y="1827516"/>
                </a:lnTo>
                <a:lnTo>
                  <a:pt x="4001657" y="1872049"/>
                </a:lnTo>
                <a:lnTo>
                  <a:pt x="4006386" y="1916757"/>
                </a:lnTo>
                <a:lnTo>
                  <a:pt x="4009355" y="1961584"/>
                </a:lnTo>
                <a:lnTo>
                  <a:pt x="4010568" y="2006474"/>
                </a:lnTo>
                <a:lnTo>
                  <a:pt x="4010023" y="2051370"/>
                </a:lnTo>
                <a:lnTo>
                  <a:pt x="4007722" y="2096218"/>
                </a:lnTo>
                <a:lnTo>
                  <a:pt x="4003665" y="2140960"/>
                </a:lnTo>
                <a:lnTo>
                  <a:pt x="3997853" y="2185541"/>
                </a:lnTo>
                <a:lnTo>
                  <a:pt x="3990286" y="2229904"/>
                </a:lnTo>
                <a:lnTo>
                  <a:pt x="3980965" y="2273993"/>
                </a:lnTo>
                <a:lnTo>
                  <a:pt x="3969891" y="2317753"/>
                </a:lnTo>
                <a:lnTo>
                  <a:pt x="3957064" y="2361127"/>
                </a:lnTo>
                <a:lnTo>
                  <a:pt x="3942484" y="2404058"/>
                </a:lnTo>
                <a:lnTo>
                  <a:pt x="3926152" y="2446492"/>
                </a:lnTo>
                <a:lnTo>
                  <a:pt x="3908069" y="2488371"/>
                </a:lnTo>
                <a:lnTo>
                  <a:pt x="3888236" y="2529640"/>
                </a:lnTo>
                <a:lnTo>
                  <a:pt x="3866653" y="2570243"/>
                </a:lnTo>
                <a:lnTo>
                  <a:pt x="3843320" y="2610123"/>
                </a:lnTo>
                <a:lnTo>
                  <a:pt x="3818238" y="2649224"/>
                </a:lnTo>
                <a:lnTo>
                  <a:pt x="3791408" y="2687490"/>
                </a:lnTo>
                <a:lnTo>
                  <a:pt x="3762830" y="2724866"/>
                </a:lnTo>
                <a:lnTo>
                  <a:pt x="3732504" y="2761295"/>
                </a:lnTo>
                <a:lnTo>
                  <a:pt x="3700433" y="2796720"/>
                </a:lnTo>
                <a:lnTo>
                  <a:pt x="3666615" y="2831087"/>
                </a:lnTo>
                <a:lnTo>
                  <a:pt x="2791839" y="3686051"/>
                </a:lnTo>
                <a:lnTo>
                  <a:pt x="2756670" y="3719026"/>
                </a:lnTo>
                <a:lnTo>
                  <a:pt x="2720484" y="3750232"/>
                </a:lnTo>
                <a:lnTo>
                  <a:pt x="2683338" y="3779669"/>
                </a:lnTo>
                <a:lnTo>
                  <a:pt x="2645286" y="3807338"/>
                </a:lnTo>
                <a:lnTo>
                  <a:pt x="2606386" y="3833239"/>
                </a:lnTo>
                <a:lnTo>
                  <a:pt x="2566694" y="3857373"/>
                </a:lnTo>
                <a:lnTo>
                  <a:pt x="2526265" y="3879740"/>
                </a:lnTo>
                <a:lnTo>
                  <a:pt x="2485155" y="3900342"/>
                </a:lnTo>
                <a:lnTo>
                  <a:pt x="2443422" y="3919178"/>
                </a:lnTo>
                <a:lnTo>
                  <a:pt x="2401120" y="3936250"/>
                </a:lnTo>
                <a:lnTo>
                  <a:pt x="2358306" y="3951557"/>
                </a:lnTo>
                <a:lnTo>
                  <a:pt x="2315037" y="3965100"/>
                </a:lnTo>
                <a:lnTo>
                  <a:pt x="2271368" y="3976881"/>
                </a:lnTo>
                <a:lnTo>
                  <a:pt x="2227355" y="3986899"/>
                </a:lnTo>
                <a:lnTo>
                  <a:pt x="2183054" y="3995155"/>
                </a:lnTo>
                <a:lnTo>
                  <a:pt x="2138522" y="4001650"/>
                </a:lnTo>
                <a:lnTo>
                  <a:pt x="2093815" y="4006384"/>
                </a:lnTo>
                <a:lnTo>
                  <a:pt x="2048988" y="4009358"/>
                </a:lnTo>
                <a:lnTo>
                  <a:pt x="2004098" y="4010572"/>
                </a:lnTo>
                <a:close/>
              </a:path>
            </a:pathLst>
          </a:custGeom>
          <a:solidFill>
            <a:srgbClr val="404040">
              <a:alpha val="38798"/>
            </a:srgbClr>
          </a:solidFill>
        </p:spPr>
        <p:txBody>
          <a:bodyPr wrap="square" lIns="0" tIns="0" rIns="0" bIns="0" rtlCol="0"/>
          <a:lstStyle/>
          <a:p>
            <a:endParaRPr/>
          </a:p>
        </p:txBody>
      </p:sp>
      <p:sp>
        <p:nvSpPr>
          <p:cNvPr id="12" name="object 12"/>
          <p:cNvSpPr/>
          <p:nvPr/>
        </p:nvSpPr>
        <p:spPr>
          <a:xfrm>
            <a:off x="4317491" y="1720595"/>
            <a:ext cx="3503929" cy="3505200"/>
          </a:xfrm>
          <a:custGeom>
            <a:avLst/>
            <a:gdLst/>
            <a:ahLst/>
            <a:cxnLst/>
            <a:rect l="l" t="t" r="r" b="b"/>
            <a:pathLst>
              <a:path w="3503929" h="3505200">
                <a:moveTo>
                  <a:pt x="2363724" y="3505200"/>
                </a:moveTo>
                <a:lnTo>
                  <a:pt x="1139952" y="3505200"/>
                </a:lnTo>
                <a:lnTo>
                  <a:pt x="1091775" y="3504178"/>
                </a:lnTo>
                <a:lnTo>
                  <a:pt x="1044106" y="3501181"/>
                </a:lnTo>
                <a:lnTo>
                  <a:pt x="996984" y="3496250"/>
                </a:lnTo>
                <a:lnTo>
                  <a:pt x="950449" y="3489424"/>
                </a:lnTo>
                <a:lnTo>
                  <a:pt x="904541" y="3480741"/>
                </a:lnTo>
                <a:lnTo>
                  <a:pt x="859299" y="3470243"/>
                </a:lnTo>
                <a:lnTo>
                  <a:pt x="814763" y="3457968"/>
                </a:lnTo>
                <a:lnTo>
                  <a:pt x="770973" y="3443955"/>
                </a:lnTo>
                <a:lnTo>
                  <a:pt x="727968" y="3428245"/>
                </a:lnTo>
                <a:lnTo>
                  <a:pt x="685789" y="3410878"/>
                </a:lnTo>
                <a:lnTo>
                  <a:pt x="644475" y="3391891"/>
                </a:lnTo>
                <a:lnTo>
                  <a:pt x="604065" y="3371326"/>
                </a:lnTo>
                <a:lnTo>
                  <a:pt x="564599" y="3349221"/>
                </a:lnTo>
                <a:lnTo>
                  <a:pt x="526118" y="3325616"/>
                </a:lnTo>
                <a:lnTo>
                  <a:pt x="488660" y="3300551"/>
                </a:lnTo>
                <a:lnTo>
                  <a:pt x="452265" y="3274066"/>
                </a:lnTo>
                <a:lnTo>
                  <a:pt x="416974" y="3246199"/>
                </a:lnTo>
                <a:lnTo>
                  <a:pt x="382825" y="3216990"/>
                </a:lnTo>
                <a:lnTo>
                  <a:pt x="349859" y="3186479"/>
                </a:lnTo>
                <a:lnTo>
                  <a:pt x="318115" y="3154706"/>
                </a:lnTo>
                <a:lnTo>
                  <a:pt x="287633" y="3121710"/>
                </a:lnTo>
                <a:lnTo>
                  <a:pt x="258452" y="3087530"/>
                </a:lnTo>
                <a:lnTo>
                  <a:pt x="230613" y="3052206"/>
                </a:lnTo>
                <a:lnTo>
                  <a:pt x="204155" y="3015778"/>
                </a:lnTo>
                <a:lnTo>
                  <a:pt x="179118" y="2978285"/>
                </a:lnTo>
                <a:lnTo>
                  <a:pt x="155541" y="2939767"/>
                </a:lnTo>
                <a:lnTo>
                  <a:pt x="133464" y="2900263"/>
                </a:lnTo>
                <a:lnTo>
                  <a:pt x="112927" y="2859813"/>
                </a:lnTo>
                <a:lnTo>
                  <a:pt x="93969" y="2818456"/>
                </a:lnTo>
                <a:lnTo>
                  <a:pt x="76630" y="2776233"/>
                </a:lnTo>
                <a:lnTo>
                  <a:pt x="60951" y="2733181"/>
                </a:lnTo>
                <a:lnTo>
                  <a:pt x="46970" y="2689342"/>
                </a:lnTo>
                <a:lnTo>
                  <a:pt x="34727" y="2644754"/>
                </a:lnTo>
                <a:lnTo>
                  <a:pt x="24263" y="2599457"/>
                </a:lnTo>
                <a:lnTo>
                  <a:pt x="15616" y="2553491"/>
                </a:lnTo>
                <a:lnTo>
                  <a:pt x="8826" y="2506895"/>
                </a:lnTo>
                <a:lnTo>
                  <a:pt x="3934" y="2459709"/>
                </a:lnTo>
                <a:lnTo>
                  <a:pt x="979" y="2411972"/>
                </a:lnTo>
                <a:lnTo>
                  <a:pt x="0" y="2363724"/>
                </a:lnTo>
                <a:lnTo>
                  <a:pt x="0" y="1141476"/>
                </a:lnTo>
                <a:lnTo>
                  <a:pt x="979" y="1093247"/>
                </a:lnTo>
                <a:lnTo>
                  <a:pt x="3934" y="1045529"/>
                </a:lnTo>
                <a:lnTo>
                  <a:pt x="8826" y="998361"/>
                </a:lnTo>
                <a:lnTo>
                  <a:pt x="15616" y="951781"/>
                </a:lnTo>
                <a:lnTo>
                  <a:pt x="24263" y="905831"/>
                </a:lnTo>
                <a:lnTo>
                  <a:pt x="34727" y="860549"/>
                </a:lnTo>
                <a:lnTo>
                  <a:pt x="46970" y="815974"/>
                </a:lnTo>
                <a:lnTo>
                  <a:pt x="60951" y="772147"/>
                </a:lnTo>
                <a:lnTo>
                  <a:pt x="76630" y="729107"/>
                </a:lnTo>
                <a:lnTo>
                  <a:pt x="93969" y="686893"/>
                </a:lnTo>
                <a:lnTo>
                  <a:pt x="112927" y="645546"/>
                </a:lnTo>
                <a:lnTo>
                  <a:pt x="133464" y="605104"/>
                </a:lnTo>
                <a:lnTo>
                  <a:pt x="155541" y="565607"/>
                </a:lnTo>
                <a:lnTo>
                  <a:pt x="179118" y="527094"/>
                </a:lnTo>
                <a:lnTo>
                  <a:pt x="204155" y="489607"/>
                </a:lnTo>
                <a:lnTo>
                  <a:pt x="230613" y="453182"/>
                </a:lnTo>
                <a:lnTo>
                  <a:pt x="258452" y="417862"/>
                </a:lnTo>
                <a:lnTo>
                  <a:pt x="287633" y="383684"/>
                </a:lnTo>
                <a:lnTo>
                  <a:pt x="318115" y="350688"/>
                </a:lnTo>
                <a:lnTo>
                  <a:pt x="349859" y="318915"/>
                </a:lnTo>
                <a:lnTo>
                  <a:pt x="382825" y="288403"/>
                </a:lnTo>
                <a:lnTo>
                  <a:pt x="416974" y="259192"/>
                </a:lnTo>
                <a:lnTo>
                  <a:pt x="452265" y="231322"/>
                </a:lnTo>
                <a:lnTo>
                  <a:pt x="488660" y="204831"/>
                </a:lnTo>
                <a:lnTo>
                  <a:pt x="526118" y="179761"/>
                </a:lnTo>
                <a:lnTo>
                  <a:pt x="564599" y="156150"/>
                </a:lnTo>
                <a:lnTo>
                  <a:pt x="604065" y="134038"/>
                </a:lnTo>
                <a:lnTo>
                  <a:pt x="644475" y="113464"/>
                </a:lnTo>
                <a:lnTo>
                  <a:pt x="685789" y="94469"/>
                </a:lnTo>
                <a:lnTo>
                  <a:pt x="727968" y="77090"/>
                </a:lnTo>
                <a:lnTo>
                  <a:pt x="770973" y="61369"/>
                </a:lnTo>
                <a:lnTo>
                  <a:pt x="814763" y="47345"/>
                </a:lnTo>
                <a:lnTo>
                  <a:pt x="859299" y="35056"/>
                </a:lnTo>
                <a:lnTo>
                  <a:pt x="904541" y="24543"/>
                </a:lnTo>
                <a:lnTo>
                  <a:pt x="950449" y="15846"/>
                </a:lnTo>
                <a:lnTo>
                  <a:pt x="996984" y="9003"/>
                </a:lnTo>
                <a:lnTo>
                  <a:pt x="1044106" y="4055"/>
                </a:lnTo>
                <a:lnTo>
                  <a:pt x="1091775" y="1040"/>
                </a:lnTo>
                <a:lnTo>
                  <a:pt x="1139952" y="0"/>
                </a:lnTo>
                <a:lnTo>
                  <a:pt x="2363724" y="0"/>
                </a:lnTo>
                <a:lnTo>
                  <a:pt x="2411910" y="1040"/>
                </a:lnTo>
                <a:lnTo>
                  <a:pt x="2459588" y="4055"/>
                </a:lnTo>
                <a:lnTo>
                  <a:pt x="2506718" y="9003"/>
                </a:lnTo>
                <a:lnTo>
                  <a:pt x="2553261" y="15846"/>
                </a:lnTo>
                <a:lnTo>
                  <a:pt x="2599177" y="24543"/>
                </a:lnTo>
                <a:lnTo>
                  <a:pt x="2644426" y="35056"/>
                </a:lnTo>
                <a:lnTo>
                  <a:pt x="2688968" y="47345"/>
                </a:lnTo>
                <a:lnTo>
                  <a:pt x="2732764" y="61369"/>
                </a:lnTo>
                <a:lnTo>
                  <a:pt x="2775774" y="77090"/>
                </a:lnTo>
                <a:lnTo>
                  <a:pt x="2817959" y="94469"/>
                </a:lnTo>
                <a:lnTo>
                  <a:pt x="2859278" y="113464"/>
                </a:lnTo>
                <a:lnTo>
                  <a:pt x="2899691" y="134038"/>
                </a:lnTo>
                <a:lnTo>
                  <a:pt x="2939161" y="156150"/>
                </a:lnTo>
                <a:lnTo>
                  <a:pt x="2977645" y="179761"/>
                </a:lnTo>
                <a:lnTo>
                  <a:pt x="3015106" y="204831"/>
                </a:lnTo>
                <a:lnTo>
                  <a:pt x="3051502" y="231322"/>
                </a:lnTo>
                <a:lnTo>
                  <a:pt x="3086795" y="259192"/>
                </a:lnTo>
                <a:lnTo>
                  <a:pt x="3120945" y="288403"/>
                </a:lnTo>
                <a:lnTo>
                  <a:pt x="3153911" y="318915"/>
                </a:lnTo>
                <a:lnTo>
                  <a:pt x="3185655" y="350688"/>
                </a:lnTo>
                <a:lnTo>
                  <a:pt x="3216137" y="383684"/>
                </a:lnTo>
                <a:lnTo>
                  <a:pt x="3245316" y="417862"/>
                </a:lnTo>
                <a:lnTo>
                  <a:pt x="3273154" y="453182"/>
                </a:lnTo>
                <a:lnTo>
                  <a:pt x="3299610" y="489607"/>
                </a:lnTo>
                <a:lnTo>
                  <a:pt x="3324645" y="527094"/>
                </a:lnTo>
                <a:lnTo>
                  <a:pt x="3348219" y="565607"/>
                </a:lnTo>
                <a:lnTo>
                  <a:pt x="3370292" y="605104"/>
                </a:lnTo>
                <a:lnTo>
                  <a:pt x="3390826" y="645546"/>
                </a:lnTo>
                <a:lnTo>
                  <a:pt x="3409779" y="686893"/>
                </a:lnTo>
                <a:lnTo>
                  <a:pt x="3427112" y="729107"/>
                </a:lnTo>
                <a:lnTo>
                  <a:pt x="3442786" y="772147"/>
                </a:lnTo>
                <a:lnTo>
                  <a:pt x="3456761" y="815974"/>
                </a:lnTo>
                <a:lnTo>
                  <a:pt x="3468997" y="860549"/>
                </a:lnTo>
                <a:lnTo>
                  <a:pt x="3479455" y="905831"/>
                </a:lnTo>
                <a:lnTo>
                  <a:pt x="3488094" y="951781"/>
                </a:lnTo>
                <a:lnTo>
                  <a:pt x="3494876" y="998361"/>
                </a:lnTo>
                <a:lnTo>
                  <a:pt x="3499759" y="1045529"/>
                </a:lnTo>
                <a:lnTo>
                  <a:pt x="3502706" y="1093247"/>
                </a:lnTo>
                <a:lnTo>
                  <a:pt x="3503676" y="1141476"/>
                </a:lnTo>
                <a:lnTo>
                  <a:pt x="3503676" y="2363724"/>
                </a:lnTo>
                <a:lnTo>
                  <a:pt x="3502706" y="2411972"/>
                </a:lnTo>
                <a:lnTo>
                  <a:pt x="3499759" y="2459709"/>
                </a:lnTo>
                <a:lnTo>
                  <a:pt x="3494876" y="2506895"/>
                </a:lnTo>
                <a:lnTo>
                  <a:pt x="3488094" y="2553491"/>
                </a:lnTo>
                <a:lnTo>
                  <a:pt x="3479455" y="2599457"/>
                </a:lnTo>
                <a:lnTo>
                  <a:pt x="3468997" y="2644754"/>
                </a:lnTo>
                <a:lnTo>
                  <a:pt x="3456761" y="2689342"/>
                </a:lnTo>
                <a:lnTo>
                  <a:pt x="3442786" y="2733181"/>
                </a:lnTo>
                <a:lnTo>
                  <a:pt x="3427112" y="2776233"/>
                </a:lnTo>
                <a:lnTo>
                  <a:pt x="3409779" y="2818456"/>
                </a:lnTo>
                <a:lnTo>
                  <a:pt x="3390826" y="2859813"/>
                </a:lnTo>
                <a:lnTo>
                  <a:pt x="3370292" y="2900263"/>
                </a:lnTo>
                <a:lnTo>
                  <a:pt x="3348219" y="2939767"/>
                </a:lnTo>
                <a:lnTo>
                  <a:pt x="3324645" y="2978285"/>
                </a:lnTo>
                <a:lnTo>
                  <a:pt x="3299610" y="3015778"/>
                </a:lnTo>
                <a:lnTo>
                  <a:pt x="3273154" y="3052206"/>
                </a:lnTo>
                <a:lnTo>
                  <a:pt x="3245316" y="3087530"/>
                </a:lnTo>
                <a:lnTo>
                  <a:pt x="3216137" y="3121710"/>
                </a:lnTo>
                <a:lnTo>
                  <a:pt x="3185655" y="3154706"/>
                </a:lnTo>
                <a:lnTo>
                  <a:pt x="3153911" y="3186479"/>
                </a:lnTo>
                <a:lnTo>
                  <a:pt x="3120945" y="3216990"/>
                </a:lnTo>
                <a:lnTo>
                  <a:pt x="3086795" y="3246199"/>
                </a:lnTo>
                <a:lnTo>
                  <a:pt x="3051502" y="3274066"/>
                </a:lnTo>
                <a:lnTo>
                  <a:pt x="3015106" y="3300551"/>
                </a:lnTo>
                <a:lnTo>
                  <a:pt x="2977645" y="3325616"/>
                </a:lnTo>
                <a:lnTo>
                  <a:pt x="2939161" y="3349221"/>
                </a:lnTo>
                <a:lnTo>
                  <a:pt x="2899691" y="3371326"/>
                </a:lnTo>
                <a:lnTo>
                  <a:pt x="2859278" y="3391891"/>
                </a:lnTo>
                <a:lnTo>
                  <a:pt x="2817959" y="3410878"/>
                </a:lnTo>
                <a:lnTo>
                  <a:pt x="2775774" y="3428245"/>
                </a:lnTo>
                <a:lnTo>
                  <a:pt x="2732764" y="3443955"/>
                </a:lnTo>
                <a:lnTo>
                  <a:pt x="2688968" y="3457968"/>
                </a:lnTo>
                <a:lnTo>
                  <a:pt x="2644426" y="3470243"/>
                </a:lnTo>
                <a:lnTo>
                  <a:pt x="2599177" y="3480741"/>
                </a:lnTo>
                <a:lnTo>
                  <a:pt x="2553261" y="3489424"/>
                </a:lnTo>
                <a:lnTo>
                  <a:pt x="2506718" y="3496250"/>
                </a:lnTo>
                <a:lnTo>
                  <a:pt x="2459588" y="3501181"/>
                </a:lnTo>
                <a:lnTo>
                  <a:pt x="2411910" y="3504178"/>
                </a:lnTo>
                <a:lnTo>
                  <a:pt x="2363724" y="3505200"/>
                </a:lnTo>
                <a:close/>
              </a:path>
            </a:pathLst>
          </a:custGeom>
          <a:solidFill>
            <a:srgbClr val="6F2F9F">
              <a:alpha val="38798"/>
            </a:srgbClr>
          </a:solidFill>
        </p:spPr>
        <p:txBody>
          <a:bodyPr wrap="square" lIns="0" tIns="0" rIns="0" bIns="0" rtlCol="0"/>
          <a:lstStyle/>
          <a:p>
            <a:endParaRPr/>
          </a:p>
        </p:txBody>
      </p:sp>
      <p:sp>
        <p:nvSpPr>
          <p:cNvPr id="13" name="object 13"/>
          <p:cNvSpPr txBox="1">
            <a:spLocks noGrp="1"/>
          </p:cNvSpPr>
          <p:nvPr>
            <p:ph type="title"/>
          </p:nvPr>
        </p:nvSpPr>
        <p:spPr>
          <a:xfrm>
            <a:off x="4918287" y="3082505"/>
            <a:ext cx="2574430" cy="634364"/>
          </a:xfrm>
          <a:prstGeom prst="rect">
            <a:avLst/>
          </a:prstGeom>
        </p:spPr>
        <p:txBody>
          <a:bodyPr vert="horz" wrap="square" lIns="0" tIns="12065" rIns="0" bIns="0" rtlCol="0">
            <a:spAutoFit/>
          </a:bodyPr>
          <a:lstStyle/>
          <a:p>
            <a:pPr marL="12700">
              <a:lnSpc>
                <a:spcPct val="100000"/>
              </a:lnSpc>
              <a:spcBef>
                <a:spcPts val="95"/>
              </a:spcBef>
            </a:pPr>
            <a:r>
              <a:rPr spc="395" dirty="0"/>
              <a:t>神经网</a:t>
            </a:r>
            <a:r>
              <a:rPr spc="-5" dirty="0"/>
              <a:t>络</a:t>
            </a:r>
          </a:p>
        </p:txBody>
      </p:sp>
      <p:sp>
        <p:nvSpPr>
          <p:cNvPr id="14" name="object 14"/>
          <p:cNvSpPr/>
          <p:nvPr/>
        </p:nvSpPr>
        <p:spPr>
          <a:xfrm>
            <a:off x="1199388" y="1124750"/>
            <a:ext cx="768350" cy="768350"/>
          </a:xfrm>
          <a:custGeom>
            <a:avLst/>
            <a:gdLst/>
            <a:ahLst/>
            <a:cxnLst/>
            <a:rect l="l" t="t" r="r" b="b"/>
            <a:pathLst>
              <a:path w="768350" h="768350">
                <a:moveTo>
                  <a:pt x="384111" y="768083"/>
                </a:moveTo>
                <a:lnTo>
                  <a:pt x="335937" y="765090"/>
                </a:lnTo>
                <a:lnTo>
                  <a:pt x="289549" y="756353"/>
                </a:lnTo>
                <a:lnTo>
                  <a:pt x="245305" y="742232"/>
                </a:lnTo>
                <a:lnTo>
                  <a:pt x="203567" y="723085"/>
                </a:lnTo>
                <a:lnTo>
                  <a:pt x="164693" y="699272"/>
                </a:lnTo>
                <a:lnTo>
                  <a:pt x="129044" y="671155"/>
                </a:lnTo>
                <a:lnTo>
                  <a:pt x="96978" y="639092"/>
                </a:lnTo>
                <a:lnTo>
                  <a:pt x="68857" y="603443"/>
                </a:lnTo>
                <a:lnTo>
                  <a:pt x="45039" y="564569"/>
                </a:lnTo>
                <a:lnTo>
                  <a:pt x="25885" y="522828"/>
                </a:lnTo>
                <a:lnTo>
                  <a:pt x="11754" y="478582"/>
                </a:lnTo>
                <a:lnTo>
                  <a:pt x="3005" y="432189"/>
                </a:lnTo>
                <a:lnTo>
                  <a:pt x="0" y="384009"/>
                </a:lnTo>
                <a:lnTo>
                  <a:pt x="3005" y="335841"/>
                </a:lnTo>
                <a:lnTo>
                  <a:pt x="11754" y="289458"/>
                </a:lnTo>
                <a:lnTo>
                  <a:pt x="25885" y="245220"/>
                </a:lnTo>
                <a:lnTo>
                  <a:pt x="45039" y="203487"/>
                </a:lnTo>
                <a:lnTo>
                  <a:pt x="68857" y="164619"/>
                </a:lnTo>
                <a:lnTo>
                  <a:pt x="96978" y="128975"/>
                </a:lnTo>
                <a:lnTo>
                  <a:pt x="129044" y="96917"/>
                </a:lnTo>
                <a:lnTo>
                  <a:pt x="164693" y="68803"/>
                </a:lnTo>
                <a:lnTo>
                  <a:pt x="203567" y="44993"/>
                </a:lnTo>
                <a:lnTo>
                  <a:pt x="245305" y="25848"/>
                </a:lnTo>
                <a:lnTo>
                  <a:pt x="289549" y="11728"/>
                </a:lnTo>
                <a:lnTo>
                  <a:pt x="335937" y="2992"/>
                </a:lnTo>
                <a:lnTo>
                  <a:pt x="384111" y="0"/>
                </a:lnTo>
                <a:lnTo>
                  <a:pt x="432285" y="2992"/>
                </a:lnTo>
                <a:lnTo>
                  <a:pt x="478672" y="11728"/>
                </a:lnTo>
                <a:lnTo>
                  <a:pt x="522914" y="25849"/>
                </a:lnTo>
                <a:lnTo>
                  <a:pt x="564651" y="44994"/>
                </a:lnTo>
                <a:lnTo>
                  <a:pt x="603521" y="68804"/>
                </a:lnTo>
                <a:lnTo>
                  <a:pt x="639166" y="96919"/>
                </a:lnTo>
                <a:lnTo>
                  <a:pt x="671227" y="128979"/>
                </a:lnTo>
                <a:lnTo>
                  <a:pt x="699342" y="164625"/>
                </a:lnTo>
                <a:lnTo>
                  <a:pt x="723152" y="203495"/>
                </a:lnTo>
                <a:lnTo>
                  <a:pt x="742297" y="245231"/>
                </a:lnTo>
                <a:lnTo>
                  <a:pt x="756418" y="289473"/>
                </a:lnTo>
                <a:lnTo>
                  <a:pt x="765154" y="335861"/>
                </a:lnTo>
                <a:lnTo>
                  <a:pt x="768146" y="384035"/>
                </a:lnTo>
                <a:lnTo>
                  <a:pt x="765154" y="432209"/>
                </a:lnTo>
                <a:lnTo>
                  <a:pt x="756418" y="478597"/>
                </a:lnTo>
                <a:lnTo>
                  <a:pt x="742297" y="522840"/>
                </a:lnTo>
                <a:lnTo>
                  <a:pt x="723152" y="564577"/>
                </a:lnTo>
                <a:lnTo>
                  <a:pt x="699342" y="603449"/>
                </a:lnTo>
                <a:lnTo>
                  <a:pt x="671227" y="639096"/>
                </a:lnTo>
                <a:lnTo>
                  <a:pt x="639166" y="671157"/>
                </a:lnTo>
                <a:lnTo>
                  <a:pt x="603521" y="699274"/>
                </a:lnTo>
                <a:lnTo>
                  <a:pt x="564651" y="723085"/>
                </a:lnTo>
                <a:lnTo>
                  <a:pt x="522914" y="742232"/>
                </a:lnTo>
                <a:lnTo>
                  <a:pt x="478672" y="756354"/>
                </a:lnTo>
                <a:lnTo>
                  <a:pt x="432285" y="765091"/>
                </a:lnTo>
                <a:lnTo>
                  <a:pt x="384111" y="768083"/>
                </a:lnTo>
                <a:close/>
              </a:path>
            </a:pathLst>
          </a:custGeom>
          <a:solidFill>
            <a:srgbClr val="585858"/>
          </a:solidFill>
        </p:spPr>
        <p:txBody>
          <a:bodyPr wrap="square" lIns="0" tIns="0" rIns="0" bIns="0" rtlCol="0"/>
          <a:lstStyle/>
          <a:p>
            <a:endParaRPr/>
          </a:p>
        </p:txBody>
      </p:sp>
      <p:sp>
        <p:nvSpPr>
          <p:cNvPr id="15" name="object 15"/>
          <p:cNvSpPr/>
          <p:nvPr/>
        </p:nvSpPr>
        <p:spPr>
          <a:xfrm>
            <a:off x="10992611" y="1676806"/>
            <a:ext cx="384175" cy="384175"/>
          </a:xfrm>
          <a:custGeom>
            <a:avLst/>
            <a:gdLst/>
            <a:ahLst/>
            <a:cxnLst/>
            <a:rect l="l" t="t" r="r" b="b"/>
            <a:pathLst>
              <a:path w="384175" h="384175">
                <a:moveTo>
                  <a:pt x="191947" y="384047"/>
                </a:moveTo>
                <a:lnTo>
                  <a:pt x="147921" y="378974"/>
                </a:lnTo>
                <a:lnTo>
                  <a:pt x="107507" y="364519"/>
                </a:lnTo>
                <a:lnTo>
                  <a:pt x="71859" y="341828"/>
                </a:lnTo>
                <a:lnTo>
                  <a:pt x="42131" y="312046"/>
                </a:lnTo>
                <a:lnTo>
                  <a:pt x="19475" y="276320"/>
                </a:lnTo>
                <a:lnTo>
                  <a:pt x="5047" y="235795"/>
                </a:lnTo>
                <a:lnTo>
                  <a:pt x="0" y="191617"/>
                </a:lnTo>
                <a:lnTo>
                  <a:pt x="5047" y="147736"/>
                </a:lnTo>
                <a:lnTo>
                  <a:pt x="19475" y="107426"/>
                </a:lnTo>
                <a:lnTo>
                  <a:pt x="42131" y="71844"/>
                </a:lnTo>
                <a:lnTo>
                  <a:pt x="71859" y="42151"/>
                </a:lnTo>
                <a:lnTo>
                  <a:pt x="107507" y="19507"/>
                </a:lnTo>
                <a:lnTo>
                  <a:pt x="147921" y="5070"/>
                </a:lnTo>
                <a:lnTo>
                  <a:pt x="191947" y="0"/>
                </a:lnTo>
                <a:lnTo>
                  <a:pt x="235978" y="5071"/>
                </a:lnTo>
                <a:lnTo>
                  <a:pt x="276397" y="19516"/>
                </a:lnTo>
                <a:lnTo>
                  <a:pt x="312051" y="42183"/>
                </a:lnTo>
                <a:lnTo>
                  <a:pt x="341788" y="71920"/>
                </a:lnTo>
                <a:lnTo>
                  <a:pt x="364455" y="107574"/>
                </a:lnTo>
                <a:lnTo>
                  <a:pt x="378900" y="147992"/>
                </a:lnTo>
                <a:lnTo>
                  <a:pt x="383971" y="192023"/>
                </a:lnTo>
                <a:lnTo>
                  <a:pt x="378900" y="236051"/>
                </a:lnTo>
                <a:lnTo>
                  <a:pt x="364455" y="276468"/>
                </a:lnTo>
                <a:lnTo>
                  <a:pt x="341788" y="312122"/>
                </a:lnTo>
                <a:lnTo>
                  <a:pt x="312051" y="341860"/>
                </a:lnTo>
                <a:lnTo>
                  <a:pt x="276397" y="364529"/>
                </a:lnTo>
                <a:lnTo>
                  <a:pt x="235978" y="378976"/>
                </a:lnTo>
                <a:lnTo>
                  <a:pt x="191947" y="384047"/>
                </a:lnTo>
                <a:close/>
              </a:path>
            </a:pathLst>
          </a:custGeom>
          <a:solidFill>
            <a:srgbClr val="6F2F9F"/>
          </a:solidFill>
        </p:spPr>
        <p:txBody>
          <a:bodyPr wrap="square" lIns="0" tIns="0" rIns="0" bIns="0" rtlCol="0"/>
          <a:lstStyle/>
          <a:p>
            <a:endParaRPr/>
          </a:p>
        </p:txBody>
      </p:sp>
      <p:sp>
        <p:nvSpPr>
          <p:cNvPr id="16" name="object 16"/>
          <p:cNvSpPr/>
          <p:nvPr/>
        </p:nvSpPr>
        <p:spPr>
          <a:xfrm>
            <a:off x="3617976" y="516445"/>
            <a:ext cx="366395" cy="365760"/>
          </a:xfrm>
          <a:custGeom>
            <a:avLst/>
            <a:gdLst/>
            <a:ahLst/>
            <a:cxnLst/>
            <a:rect l="l" t="t" r="r" b="b"/>
            <a:pathLst>
              <a:path w="366395" h="365759">
                <a:moveTo>
                  <a:pt x="183007" y="365582"/>
                </a:moveTo>
                <a:lnTo>
                  <a:pt x="134409" y="359052"/>
                </a:lnTo>
                <a:lnTo>
                  <a:pt x="90727" y="340625"/>
                </a:lnTo>
                <a:lnTo>
                  <a:pt x="53700" y="312043"/>
                </a:lnTo>
                <a:lnTo>
                  <a:pt x="25108" y="275131"/>
                </a:lnTo>
                <a:lnTo>
                  <a:pt x="6620" y="231545"/>
                </a:lnTo>
                <a:lnTo>
                  <a:pt x="0" y="183070"/>
                </a:lnTo>
                <a:lnTo>
                  <a:pt x="6620" y="134359"/>
                </a:lnTo>
                <a:lnTo>
                  <a:pt x="25108" y="90615"/>
                </a:lnTo>
                <a:lnTo>
                  <a:pt x="53727" y="53573"/>
                </a:lnTo>
                <a:lnTo>
                  <a:pt x="90765" y="24956"/>
                </a:lnTo>
                <a:lnTo>
                  <a:pt x="134422" y="6529"/>
                </a:lnTo>
                <a:lnTo>
                  <a:pt x="183007" y="0"/>
                </a:lnTo>
                <a:lnTo>
                  <a:pt x="231602" y="6530"/>
                </a:lnTo>
                <a:lnTo>
                  <a:pt x="275275" y="24966"/>
                </a:lnTo>
                <a:lnTo>
                  <a:pt x="312280" y="53573"/>
                </a:lnTo>
                <a:lnTo>
                  <a:pt x="340832" y="90533"/>
                </a:lnTo>
                <a:lnTo>
                  <a:pt x="359256" y="134198"/>
                </a:lnTo>
                <a:lnTo>
                  <a:pt x="365785" y="182791"/>
                </a:lnTo>
                <a:lnTo>
                  <a:pt x="359256" y="231384"/>
                </a:lnTo>
                <a:lnTo>
                  <a:pt x="340832" y="275049"/>
                </a:lnTo>
                <a:lnTo>
                  <a:pt x="312253" y="312043"/>
                </a:lnTo>
                <a:lnTo>
                  <a:pt x="275237" y="340636"/>
                </a:lnTo>
                <a:lnTo>
                  <a:pt x="231589" y="359053"/>
                </a:lnTo>
                <a:lnTo>
                  <a:pt x="183007" y="365582"/>
                </a:lnTo>
                <a:close/>
              </a:path>
            </a:pathLst>
          </a:custGeom>
          <a:solidFill>
            <a:srgbClr val="6F2F9F"/>
          </a:solidFill>
        </p:spPr>
        <p:txBody>
          <a:bodyPr wrap="square" lIns="0" tIns="0" rIns="0" bIns="0" rtlCol="0"/>
          <a:lstStyle/>
          <a:p>
            <a:endParaRPr/>
          </a:p>
        </p:txBody>
      </p:sp>
      <p:sp>
        <p:nvSpPr>
          <p:cNvPr id="17" name="object 17"/>
          <p:cNvSpPr/>
          <p:nvPr/>
        </p:nvSpPr>
        <p:spPr>
          <a:xfrm>
            <a:off x="9700259" y="3671963"/>
            <a:ext cx="1047750" cy="1047115"/>
          </a:xfrm>
          <a:custGeom>
            <a:avLst/>
            <a:gdLst/>
            <a:ahLst/>
            <a:cxnLst/>
            <a:rect l="l" t="t" r="r" b="b"/>
            <a:pathLst>
              <a:path w="1047750" h="1047114">
                <a:moveTo>
                  <a:pt x="524192" y="1046886"/>
                </a:moveTo>
                <a:lnTo>
                  <a:pt x="476548" y="1044747"/>
                </a:lnTo>
                <a:lnTo>
                  <a:pt x="430100" y="1038453"/>
                </a:lnTo>
                <a:lnTo>
                  <a:pt x="385034" y="1028188"/>
                </a:lnTo>
                <a:lnTo>
                  <a:pt x="341533" y="1014138"/>
                </a:lnTo>
                <a:lnTo>
                  <a:pt x="299781" y="996487"/>
                </a:lnTo>
                <a:lnTo>
                  <a:pt x="259963" y="975421"/>
                </a:lnTo>
                <a:lnTo>
                  <a:pt x="222262" y="951123"/>
                </a:lnTo>
                <a:lnTo>
                  <a:pt x="186862" y="923779"/>
                </a:lnTo>
                <a:lnTo>
                  <a:pt x="153949" y="893573"/>
                </a:lnTo>
                <a:lnTo>
                  <a:pt x="123706" y="860691"/>
                </a:lnTo>
                <a:lnTo>
                  <a:pt x="96316" y="825316"/>
                </a:lnTo>
                <a:lnTo>
                  <a:pt x="71966" y="787635"/>
                </a:lnTo>
                <a:lnTo>
                  <a:pt x="50839" y="747831"/>
                </a:lnTo>
                <a:lnTo>
                  <a:pt x="33119" y="706089"/>
                </a:lnTo>
                <a:lnTo>
                  <a:pt x="18991" y="662595"/>
                </a:lnTo>
                <a:lnTo>
                  <a:pt x="8640" y="617532"/>
                </a:lnTo>
                <a:lnTo>
                  <a:pt x="2250" y="571087"/>
                </a:lnTo>
                <a:lnTo>
                  <a:pt x="0" y="523608"/>
                </a:lnTo>
                <a:lnTo>
                  <a:pt x="2276" y="475799"/>
                </a:lnTo>
                <a:lnTo>
                  <a:pt x="8683" y="429353"/>
                </a:lnTo>
                <a:lnTo>
                  <a:pt x="19044" y="384291"/>
                </a:lnTo>
                <a:lnTo>
                  <a:pt x="33177" y="340796"/>
                </a:lnTo>
                <a:lnTo>
                  <a:pt x="50898" y="299055"/>
                </a:lnTo>
                <a:lnTo>
                  <a:pt x="72024" y="259251"/>
                </a:lnTo>
                <a:lnTo>
                  <a:pt x="96370" y="221569"/>
                </a:lnTo>
                <a:lnTo>
                  <a:pt x="123753" y="186195"/>
                </a:lnTo>
                <a:lnTo>
                  <a:pt x="153990" y="153312"/>
                </a:lnTo>
                <a:lnTo>
                  <a:pt x="186897" y="123107"/>
                </a:lnTo>
                <a:lnTo>
                  <a:pt x="222289" y="95763"/>
                </a:lnTo>
                <a:lnTo>
                  <a:pt x="259984" y="71465"/>
                </a:lnTo>
                <a:lnTo>
                  <a:pt x="299796" y="50398"/>
                </a:lnTo>
                <a:lnTo>
                  <a:pt x="341543" y="32747"/>
                </a:lnTo>
                <a:lnTo>
                  <a:pt x="385040" y="18697"/>
                </a:lnTo>
                <a:lnTo>
                  <a:pt x="430103" y="8433"/>
                </a:lnTo>
                <a:lnTo>
                  <a:pt x="476548" y="2139"/>
                </a:lnTo>
                <a:lnTo>
                  <a:pt x="524192" y="0"/>
                </a:lnTo>
                <a:lnTo>
                  <a:pt x="571836" y="2139"/>
                </a:lnTo>
                <a:lnTo>
                  <a:pt x="618283" y="8433"/>
                </a:lnTo>
                <a:lnTo>
                  <a:pt x="663346" y="18698"/>
                </a:lnTo>
                <a:lnTo>
                  <a:pt x="706843" y="32749"/>
                </a:lnTo>
                <a:lnTo>
                  <a:pt x="748587" y="50402"/>
                </a:lnTo>
                <a:lnTo>
                  <a:pt x="788393" y="71471"/>
                </a:lnTo>
                <a:lnTo>
                  <a:pt x="826078" y="95772"/>
                </a:lnTo>
                <a:lnTo>
                  <a:pt x="861456" y="123121"/>
                </a:lnTo>
                <a:lnTo>
                  <a:pt x="894341" y="153333"/>
                </a:lnTo>
                <a:lnTo>
                  <a:pt x="924550" y="186223"/>
                </a:lnTo>
                <a:lnTo>
                  <a:pt x="951896" y="221607"/>
                </a:lnTo>
                <a:lnTo>
                  <a:pt x="976196" y="259300"/>
                </a:lnTo>
                <a:lnTo>
                  <a:pt x="997263" y="299117"/>
                </a:lnTo>
                <a:lnTo>
                  <a:pt x="1014912" y="340874"/>
                </a:lnTo>
                <a:lnTo>
                  <a:pt x="1028959" y="384386"/>
                </a:lnTo>
                <a:lnTo>
                  <a:pt x="1039218" y="429469"/>
                </a:lnTo>
                <a:lnTo>
                  <a:pt x="1045502" y="475938"/>
                </a:lnTo>
                <a:lnTo>
                  <a:pt x="1047635" y="523443"/>
                </a:lnTo>
                <a:lnTo>
                  <a:pt x="1045477" y="571226"/>
                </a:lnTo>
                <a:lnTo>
                  <a:pt x="1039175" y="617648"/>
                </a:lnTo>
                <a:lnTo>
                  <a:pt x="1028906" y="662690"/>
                </a:lnTo>
                <a:lnTo>
                  <a:pt x="1014854" y="706167"/>
                </a:lnTo>
                <a:lnTo>
                  <a:pt x="997204" y="747893"/>
                </a:lnTo>
                <a:lnTo>
                  <a:pt x="976138" y="787684"/>
                </a:lnTo>
                <a:lnTo>
                  <a:pt x="951843" y="825354"/>
                </a:lnTo>
                <a:lnTo>
                  <a:pt x="924502" y="860719"/>
                </a:lnTo>
                <a:lnTo>
                  <a:pt x="894300" y="893594"/>
                </a:lnTo>
                <a:lnTo>
                  <a:pt x="861421" y="923793"/>
                </a:lnTo>
                <a:lnTo>
                  <a:pt x="826051" y="951133"/>
                </a:lnTo>
                <a:lnTo>
                  <a:pt x="788372" y="975427"/>
                </a:lnTo>
                <a:lnTo>
                  <a:pt x="748572" y="996491"/>
                </a:lnTo>
                <a:lnTo>
                  <a:pt x="706833" y="1014140"/>
                </a:lnTo>
                <a:lnTo>
                  <a:pt x="663341" y="1028189"/>
                </a:lnTo>
                <a:lnTo>
                  <a:pt x="618280" y="1038453"/>
                </a:lnTo>
                <a:lnTo>
                  <a:pt x="571835" y="1044747"/>
                </a:lnTo>
                <a:lnTo>
                  <a:pt x="524192" y="1046886"/>
                </a:lnTo>
                <a:close/>
              </a:path>
            </a:pathLst>
          </a:custGeom>
          <a:solidFill>
            <a:srgbClr val="585858"/>
          </a:solidFill>
        </p:spPr>
        <p:txBody>
          <a:bodyPr wrap="square" lIns="0" tIns="0" rIns="0" bIns="0" rtlCol="0"/>
          <a:lstStyle/>
          <a:p>
            <a:endParaRPr/>
          </a:p>
        </p:txBody>
      </p:sp>
      <p:sp>
        <p:nvSpPr>
          <p:cNvPr id="18" name="object 18"/>
          <p:cNvSpPr/>
          <p:nvPr/>
        </p:nvSpPr>
        <p:spPr>
          <a:xfrm>
            <a:off x="918972" y="3856621"/>
            <a:ext cx="532765" cy="532765"/>
          </a:xfrm>
          <a:custGeom>
            <a:avLst/>
            <a:gdLst/>
            <a:ahLst/>
            <a:cxnLst/>
            <a:rect l="l" t="t" r="r" b="b"/>
            <a:pathLst>
              <a:path w="532765" h="532764">
                <a:moveTo>
                  <a:pt x="266115" y="532485"/>
                </a:moveTo>
                <a:lnTo>
                  <a:pt x="218258" y="528195"/>
                </a:lnTo>
                <a:lnTo>
                  <a:pt x="173216" y="515823"/>
                </a:lnTo>
                <a:lnTo>
                  <a:pt x="131743" y="496118"/>
                </a:lnTo>
                <a:lnTo>
                  <a:pt x="94590" y="469829"/>
                </a:lnTo>
                <a:lnTo>
                  <a:pt x="62512" y="437702"/>
                </a:lnTo>
                <a:lnTo>
                  <a:pt x="36260" y="400488"/>
                </a:lnTo>
                <a:lnTo>
                  <a:pt x="16589" y="358933"/>
                </a:lnTo>
                <a:lnTo>
                  <a:pt x="4251" y="313787"/>
                </a:lnTo>
                <a:lnTo>
                  <a:pt x="0" y="265798"/>
                </a:lnTo>
                <a:lnTo>
                  <a:pt x="4251" y="218073"/>
                </a:lnTo>
                <a:lnTo>
                  <a:pt x="16589" y="173133"/>
                </a:lnTo>
                <a:lnTo>
                  <a:pt x="36260" y="131733"/>
                </a:lnTo>
                <a:lnTo>
                  <a:pt x="62512" y="94630"/>
                </a:lnTo>
                <a:lnTo>
                  <a:pt x="94590" y="62578"/>
                </a:lnTo>
                <a:lnTo>
                  <a:pt x="131743" y="36333"/>
                </a:lnTo>
                <a:lnTo>
                  <a:pt x="173216" y="16652"/>
                </a:lnTo>
                <a:lnTo>
                  <a:pt x="218258" y="4288"/>
                </a:lnTo>
                <a:lnTo>
                  <a:pt x="266115" y="0"/>
                </a:lnTo>
                <a:lnTo>
                  <a:pt x="313972" y="4289"/>
                </a:lnTo>
                <a:lnTo>
                  <a:pt x="359014" y="16656"/>
                </a:lnTo>
                <a:lnTo>
                  <a:pt x="400489" y="36350"/>
                </a:lnTo>
                <a:lnTo>
                  <a:pt x="437646" y="62617"/>
                </a:lnTo>
                <a:lnTo>
                  <a:pt x="469733" y="94706"/>
                </a:lnTo>
                <a:lnTo>
                  <a:pt x="495998" y="131865"/>
                </a:lnTo>
                <a:lnTo>
                  <a:pt x="515690" y="173342"/>
                </a:lnTo>
                <a:lnTo>
                  <a:pt x="528056" y="218385"/>
                </a:lnTo>
                <a:lnTo>
                  <a:pt x="532345" y="266242"/>
                </a:lnTo>
                <a:lnTo>
                  <a:pt x="528056" y="314099"/>
                </a:lnTo>
                <a:lnTo>
                  <a:pt x="515690" y="359143"/>
                </a:lnTo>
                <a:lnTo>
                  <a:pt x="495998" y="400620"/>
                </a:lnTo>
                <a:lnTo>
                  <a:pt x="469733" y="437779"/>
                </a:lnTo>
                <a:lnTo>
                  <a:pt x="437646" y="469868"/>
                </a:lnTo>
                <a:lnTo>
                  <a:pt x="400489" y="496135"/>
                </a:lnTo>
                <a:lnTo>
                  <a:pt x="359014" y="515828"/>
                </a:lnTo>
                <a:lnTo>
                  <a:pt x="313972" y="528196"/>
                </a:lnTo>
                <a:lnTo>
                  <a:pt x="266115" y="532485"/>
                </a:lnTo>
                <a:close/>
              </a:path>
            </a:pathLst>
          </a:custGeom>
          <a:solidFill>
            <a:srgbClr val="808080"/>
          </a:solidFill>
        </p:spPr>
        <p:txBody>
          <a:bodyPr wrap="square" lIns="0" tIns="0" rIns="0" bIns="0" rtlCol="0"/>
          <a:lstStyle/>
          <a:p>
            <a:endParaRPr/>
          </a:p>
        </p:txBody>
      </p:sp>
      <p:sp>
        <p:nvSpPr>
          <p:cNvPr id="19" name="object 19"/>
          <p:cNvSpPr/>
          <p:nvPr/>
        </p:nvSpPr>
        <p:spPr>
          <a:xfrm>
            <a:off x="8613647" y="730719"/>
            <a:ext cx="650875" cy="650875"/>
          </a:xfrm>
          <a:custGeom>
            <a:avLst/>
            <a:gdLst/>
            <a:ahLst/>
            <a:cxnLst/>
            <a:rect l="l" t="t" r="r" b="b"/>
            <a:pathLst>
              <a:path w="650875" h="650875">
                <a:moveTo>
                  <a:pt x="325564" y="650290"/>
                </a:moveTo>
                <a:lnTo>
                  <a:pt x="277514" y="646765"/>
                </a:lnTo>
                <a:lnTo>
                  <a:pt x="231649" y="636523"/>
                </a:lnTo>
                <a:lnTo>
                  <a:pt x="188470" y="620069"/>
                </a:lnTo>
                <a:lnTo>
                  <a:pt x="148479" y="597905"/>
                </a:lnTo>
                <a:lnTo>
                  <a:pt x="112178" y="570535"/>
                </a:lnTo>
                <a:lnTo>
                  <a:pt x="80069" y="538461"/>
                </a:lnTo>
                <a:lnTo>
                  <a:pt x="52654" y="502187"/>
                </a:lnTo>
                <a:lnTo>
                  <a:pt x="30476" y="462317"/>
                </a:lnTo>
                <a:lnTo>
                  <a:pt x="13955" y="419195"/>
                </a:lnTo>
                <a:lnTo>
                  <a:pt x="3629" y="373391"/>
                </a:lnTo>
                <a:lnTo>
                  <a:pt x="0" y="325412"/>
                </a:lnTo>
                <a:lnTo>
                  <a:pt x="3629" y="277299"/>
                </a:lnTo>
                <a:lnTo>
                  <a:pt x="13955" y="231387"/>
                </a:lnTo>
                <a:lnTo>
                  <a:pt x="30476" y="188178"/>
                </a:lnTo>
                <a:lnTo>
                  <a:pt x="52744" y="148103"/>
                </a:lnTo>
                <a:lnTo>
                  <a:pt x="80145" y="111829"/>
                </a:lnTo>
                <a:lnTo>
                  <a:pt x="112236" y="79755"/>
                </a:lnTo>
                <a:lnTo>
                  <a:pt x="148520" y="52384"/>
                </a:lnTo>
                <a:lnTo>
                  <a:pt x="188494" y="30221"/>
                </a:lnTo>
                <a:lnTo>
                  <a:pt x="231660" y="13766"/>
                </a:lnTo>
                <a:lnTo>
                  <a:pt x="277518" y="3525"/>
                </a:lnTo>
                <a:lnTo>
                  <a:pt x="325564" y="0"/>
                </a:lnTo>
                <a:lnTo>
                  <a:pt x="373611" y="3525"/>
                </a:lnTo>
                <a:lnTo>
                  <a:pt x="419472" y="13768"/>
                </a:lnTo>
                <a:lnTo>
                  <a:pt x="462644" y="30226"/>
                </a:lnTo>
                <a:lnTo>
                  <a:pt x="502623" y="52397"/>
                </a:lnTo>
                <a:lnTo>
                  <a:pt x="538905" y="79780"/>
                </a:lnTo>
                <a:lnTo>
                  <a:pt x="570987" y="111872"/>
                </a:lnTo>
                <a:lnTo>
                  <a:pt x="598363" y="148172"/>
                </a:lnTo>
                <a:lnTo>
                  <a:pt x="620488" y="188075"/>
                </a:lnTo>
                <a:lnTo>
                  <a:pt x="636942" y="231241"/>
                </a:lnTo>
                <a:lnTo>
                  <a:pt x="647184" y="277099"/>
                </a:lnTo>
                <a:lnTo>
                  <a:pt x="650709" y="325145"/>
                </a:lnTo>
                <a:lnTo>
                  <a:pt x="647184" y="373191"/>
                </a:lnTo>
                <a:lnTo>
                  <a:pt x="636942" y="419048"/>
                </a:lnTo>
                <a:lnTo>
                  <a:pt x="620488" y="462215"/>
                </a:lnTo>
                <a:lnTo>
                  <a:pt x="598273" y="502255"/>
                </a:lnTo>
                <a:lnTo>
                  <a:pt x="570911" y="538504"/>
                </a:lnTo>
                <a:lnTo>
                  <a:pt x="538847" y="570560"/>
                </a:lnTo>
                <a:lnTo>
                  <a:pt x="502583" y="597918"/>
                </a:lnTo>
                <a:lnTo>
                  <a:pt x="462620" y="620075"/>
                </a:lnTo>
                <a:lnTo>
                  <a:pt x="419460" y="636525"/>
                </a:lnTo>
                <a:lnTo>
                  <a:pt x="373607" y="646765"/>
                </a:lnTo>
                <a:lnTo>
                  <a:pt x="325564" y="650290"/>
                </a:lnTo>
                <a:close/>
              </a:path>
            </a:pathLst>
          </a:custGeom>
          <a:solidFill>
            <a:srgbClr val="808080"/>
          </a:solidFill>
        </p:spPr>
        <p:txBody>
          <a:bodyPr wrap="square" lIns="0" tIns="0" rIns="0" bIns="0" rtlCol="0"/>
          <a:lstStyle/>
          <a:p>
            <a:endParaRPr/>
          </a:p>
        </p:txBody>
      </p:sp>
      <p:sp>
        <p:nvSpPr>
          <p:cNvPr id="20" name="object 20"/>
          <p:cNvSpPr/>
          <p:nvPr/>
        </p:nvSpPr>
        <p:spPr>
          <a:xfrm>
            <a:off x="2810255" y="2833623"/>
            <a:ext cx="786130" cy="786130"/>
          </a:xfrm>
          <a:custGeom>
            <a:avLst/>
            <a:gdLst/>
            <a:ahLst/>
            <a:cxnLst/>
            <a:rect l="l" t="t" r="r" b="b"/>
            <a:pathLst>
              <a:path w="786129" h="786129">
                <a:moveTo>
                  <a:pt x="393039" y="786041"/>
                </a:moveTo>
                <a:lnTo>
                  <a:pt x="343738" y="782978"/>
                </a:lnTo>
                <a:lnTo>
                  <a:pt x="296264" y="774036"/>
                </a:lnTo>
                <a:lnTo>
                  <a:pt x="250986" y="759582"/>
                </a:lnTo>
                <a:lnTo>
                  <a:pt x="208272" y="739983"/>
                </a:lnTo>
                <a:lnTo>
                  <a:pt x="168491" y="715606"/>
                </a:lnTo>
                <a:lnTo>
                  <a:pt x="132011" y="686819"/>
                </a:lnTo>
                <a:lnTo>
                  <a:pt x="99199" y="653989"/>
                </a:lnTo>
                <a:lnTo>
                  <a:pt x="70425" y="617484"/>
                </a:lnTo>
                <a:lnTo>
                  <a:pt x="46056" y="577671"/>
                </a:lnTo>
                <a:lnTo>
                  <a:pt x="26461" y="534916"/>
                </a:lnTo>
                <a:lnTo>
                  <a:pt x="12008" y="489589"/>
                </a:lnTo>
                <a:lnTo>
                  <a:pt x="3064" y="442056"/>
                </a:lnTo>
                <a:lnTo>
                  <a:pt x="0" y="392683"/>
                </a:lnTo>
                <a:lnTo>
                  <a:pt x="3064" y="343455"/>
                </a:lnTo>
                <a:lnTo>
                  <a:pt x="12008" y="296043"/>
                </a:lnTo>
                <a:lnTo>
                  <a:pt x="26461" y="250817"/>
                </a:lnTo>
                <a:lnTo>
                  <a:pt x="46056" y="208146"/>
                </a:lnTo>
                <a:lnTo>
                  <a:pt x="70425" y="168399"/>
                </a:lnTo>
                <a:lnTo>
                  <a:pt x="99199" y="131946"/>
                </a:lnTo>
                <a:lnTo>
                  <a:pt x="132011" y="99155"/>
                </a:lnTo>
                <a:lnTo>
                  <a:pt x="168491" y="70396"/>
                </a:lnTo>
                <a:lnTo>
                  <a:pt x="208272" y="46038"/>
                </a:lnTo>
                <a:lnTo>
                  <a:pt x="250986" y="26450"/>
                </a:lnTo>
                <a:lnTo>
                  <a:pt x="296264" y="12001"/>
                </a:lnTo>
                <a:lnTo>
                  <a:pt x="343738" y="3061"/>
                </a:lnTo>
                <a:lnTo>
                  <a:pt x="393039" y="0"/>
                </a:lnTo>
                <a:lnTo>
                  <a:pt x="442338" y="3062"/>
                </a:lnTo>
                <a:lnTo>
                  <a:pt x="489809" y="12003"/>
                </a:lnTo>
                <a:lnTo>
                  <a:pt x="535085" y="26454"/>
                </a:lnTo>
                <a:lnTo>
                  <a:pt x="577797" y="46048"/>
                </a:lnTo>
                <a:lnTo>
                  <a:pt x="617577" y="70415"/>
                </a:lnTo>
                <a:lnTo>
                  <a:pt x="654055" y="99189"/>
                </a:lnTo>
                <a:lnTo>
                  <a:pt x="686865" y="131999"/>
                </a:lnTo>
                <a:lnTo>
                  <a:pt x="715638" y="168479"/>
                </a:lnTo>
                <a:lnTo>
                  <a:pt x="740006" y="208260"/>
                </a:lnTo>
                <a:lnTo>
                  <a:pt x="759599" y="250973"/>
                </a:lnTo>
                <a:lnTo>
                  <a:pt x="774050" y="296251"/>
                </a:lnTo>
                <a:lnTo>
                  <a:pt x="782991" y="343725"/>
                </a:lnTo>
                <a:lnTo>
                  <a:pt x="786053" y="393026"/>
                </a:lnTo>
                <a:lnTo>
                  <a:pt x="782991" y="442325"/>
                </a:lnTo>
                <a:lnTo>
                  <a:pt x="774050" y="489797"/>
                </a:lnTo>
                <a:lnTo>
                  <a:pt x="759599" y="535073"/>
                </a:lnTo>
                <a:lnTo>
                  <a:pt x="740006" y="577784"/>
                </a:lnTo>
                <a:lnTo>
                  <a:pt x="715638" y="617564"/>
                </a:lnTo>
                <a:lnTo>
                  <a:pt x="686865" y="654043"/>
                </a:lnTo>
                <a:lnTo>
                  <a:pt x="654055" y="686853"/>
                </a:lnTo>
                <a:lnTo>
                  <a:pt x="617577" y="715626"/>
                </a:lnTo>
                <a:lnTo>
                  <a:pt x="577797" y="739993"/>
                </a:lnTo>
                <a:lnTo>
                  <a:pt x="535085" y="759586"/>
                </a:lnTo>
                <a:lnTo>
                  <a:pt x="489809" y="774038"/>
                </a:lnTo>
                <a:lnTo>
                  <a:pt x="442338" y="782978"/>
                </a:lnTo>
                <a:lnTo>
                  <a:pt x="393039" y="786041"/>
                </a:lnTo>
                <a:close/>
              </a:path>
            </a:pathLst>
          </a:custGeom>
          <a:solidFill>
            <a:srgbClr val="808080"/>
          </a:solidFill>
        </p:spPr>
        <p:txBody>
          <a:bodyPr wrap="square" lIns="0" tIns="0" rIns="0" bIns="0" rtlCol="0"/>
          <a:lstStyle/>
          <a:p>
            <a:endParaRPr/>
          </a:p>
        </p:txBody>
      </p:sp>
      <p:sp>
        <p:nvSpPr>
          <p:cNvPr id="21" name="object 21"/>
          <p:cNvSpPr/>
          <p:nvPr/>
        </p:nvSpPr>
        <p:spPr>
          <a:xfrm>
            <a:off x="1853945" y="695591"/>
            <a:ext cx="1765935" cy="545465"/>
          </a:xfrm>
          <a:custGeom>
            <a:avLst/>
            <a:gdLst/>
            <a:ahLst/>
            <a:cxnLst/>
            <a:rect l="l" t="t" r="r" b="b"/>
            <a:pathLst>
              <a:path w="1765935" h="545465">
                <a:moveTo>
                  <a:pt x="2222" y="545287"/>
                </a:moveTo>
                <a:lnTo>
                  <a:pt x="0" y="537997"/>
                </a:lnTo>
                <a:lnTo>
                  <a:pt x="1763141" y="0"/>
                </a:lnTo>
                <a:lnTo>
                  <a:pt x="1765363" y="7289"/>
                </a:lnTo>
                <a:lnTo>
                  <a:pt x="2222" y="545287"/>
                </a:lnTo>
                <a:close/>
              </a:path>
            </a:pathLst>
          </a:custGeom>
          <a:solidFill>
            <a:srgbClr val="D9D9D9"/>
          </a:solidFill>
        </p:spPr>
        <p:txBody>
          <a:bodyPr wrap="square" lIns="0" tIns="0" rIns="0" bIns="0" rtlCol="0"/>
          <a:lstStyle/>
          <a:p>
            <a:endParaRPr/>
          </a:p>
        </p:txBody>
      </p:sp>
      <p:sp>
        <p:nvSpPr>
          <p:cNvPr id="22" name="object 22"/>
          <p:cNvSpPr/>
          <p:nvPr/>
        </p:nvSpPr>
        <p:spPr>
          <a:xfrm>
            <a:off x="9262998" y="1052309"/>
            <a:ext cx="1787525" cy="684530"/>
          </a:xfrm>
          <a:custGeom>
            <a:avLst/>
            <a:gdLst/>
            <a:ahLst/>
            <a:cxnLst/>
            <a:rect l="l" t="t" r="r" b="b"/>
            <a:pathLst>
              <a:path w="1787525" h="684530">
                <a:moveTo>
                  <a:pt x="1784438" y="684301"/>
                </a:moveTo>
                <a:lnTo>
                  <a:pt x="0" y="7124"/>
                </a:lnTo>
                <a:lnTo>
                  <a:pt x="2705" y="0"/>
                </a:lnTo>
                <a:lnTo>
                  <a:pt x="1787144" y="677176"/>
                </a:lnTo>
                <a:lnTo>
                  <a:pt x="1784438" y="684301"/>
                </a:lnTo>
                <a:close/>
              </a:path>
            </a:pathLst>
          </a:custGeom>
          <a:solidFill>
            <a:srgbClr val="D9D9D9"/>
          </a:solidFill>
        </p:spPr>
        <p:txBody>
          <a:bodyPr wrap="square" lIns="0" tIns="0" rIns="0" bIns="0" rtlCol="0"/>
          <a:lstStyle/>
          <a:p>
            <a:endParaRPr/>
          </a:p>
        </p:txBody>
      </p:sp>
      <p:sp>
        <p:nvSpPr>
          <p:cNvPr id="23" name="object 23"/>
          <p:cNvSpPr/>
          <p:nvPr/>
        </p:nvSpPr>
        <p:spPr>
          <a:xfrm>
            <a:off x="3278771" y="5387975"/>
            <a:ext cx="5775325" cy="495934"/>
          </a:xfrm>
          <a:custGeom>
            <a:avLst/>
            <a:gdLst/>
            <a:ahLst/>
            <a:cxnLst/>
            <a:rect l="l" t="t" r="r" b="b"/>
            <a:pathLst>
              <a:path w="5775325" h="495935">
                <a:moveTo>
                  <a:pt x="647" y="495706"/>
                </a:moveTo>
                <a:lnTo>
                  <a:pt x="0" y="488111"/>
                </a:lnTo>
                <a:lnTo>
                  <a:pt x="5774677" y="0"/>
                </a:lnTo>
                <a:lnTo>
                  <a:pt x="5775325" y="7594"/>
                </a:lnTo>
                <a:lnTo>
                  <a:pt x="647" y="495706"/>
                </a:lnTo>
                <a:close/>
              </a:path>
            </a:pathLst>
          </a:custGeom>
          <a:solidFill>
            <a:srgbClr val="D9D9D9"/>
          </a:solidFill>
        </p:spPr>
        <p:txBody>
          <a:bodyPr wrap="square" lIns="0" tIns="0" rIns="0" bIns="0" rtlCol="0"/>
          <a:lstStyle/>
          <a:p>
            <a:endParaRPr/>
          </a:p>
        </p:txBody>
      </p:sp>
      <p:sp>
        <p:nvSpPr>
          <p:cNvPr id="24" name="object 24"/>
          <p:cNvSpPr/>
          <p:nvPr/>
        </p:nvSpPr>
        <p:spPr>
          <a:xfrm>
            <a:off x="1370698" y="4308373"/>
            <a:ext cx="1432560" cy="1376045"/>
          </a:xfrm>
          <a:custGeom>
            <a:avLst/>
            <a:gdLst/>
            <a:ahLst/>
            <a:cxnLst/>
            <a:rect l="l" t="t" r="r" b="b"/>
            <a:pathLst>
              <a:path w="1432560" h="1376045">
                <a:moveTo>
                  <a:pt x="1426730" y="1375829"/>
                </a:moveTo>
                <a:lnTo>
                  <a:pt x="0" y="5499"/>
                </a:lnTo>
                <a:lnTo>
                  <a:pt x="5283" y="0"/>
                </a:lnTo>
                <a:lnTo>
                  <a:pt x="1432001" y="1370342"/>
                </a:lnTo>
                <a:lnTo>
                  <a:pt x="1426730" y="1375829"/>
                </a:lnTo>
                <a:close/>
              </a:path>
            </a:pathLst>
          </a:custGeom>
          <a:solidFill>
            <a:srgbClr val="D9D9D9"/>
          </a:solidFill>
        </p:spPr>
        <p:txBody>
          <a:bodyPr wrap="square" lIns="0" tIns="0" rIns="0" bIns="0" rtlCol="0"/>
          <a:lstStyle/>
          <a:p>
            <a:endParaRPr/>
          </a:p>
        </p:txBody>
      </p:sp>
      <p:sp>
        <p:nvSpPr>
          <p:cNvPr id="25" name="object 25"/>
          <p:cNvSpPr/>
          <p:nvPr/>
        </p:nvSpPr>
        <p:spPr>
          <a:xfrm>
            <a:off x="1181277" y="1780108"/>
            <a:ext cx="134620" cy="2077085"/>
          </a:xfrm>
          <a:custGeom>
            <a:avLst/>
            <a:gdLst/>
            <a:ahLst/>
            <a:cxnLst/>
            <a:rect l="l" t="t" r="r" b="b"/>
            <a:pathLst>
              <a:path w="134619" h="2077085">
                <a:moveTo>
                  <a:pt x="7607" y="2076754"/>
                </a:moveTo>
                <a:lnTo>
                  <a:pt x="0" y="2076284"/>
                </a:lnTo>
                <a:lnTo>
                  <a:pt x="126860" y="0"/>
                </a:lnTo>
                <a:lnTo>
                  <a:pt x="134467" y="469"/>
                </a:lnTo>
                <a:lnTo>
                  <a:pt x="7607" y="2076754"/>
                </a:lnTo>
                <a:close/>
              </a:path>
            </a:pathLst>
          </a:custGeom>
          <a:solidFill>
            <a:srgbClr val="D9D9D9"/>
          </a:solidFill>
        </p:spPr>
        <p:txBody>
          <a:bodyPr wrap="square" lIns="0" tIns="0" rIns="0" bIns="0" rtlCol="0"/>
          <a:lstStyle/>
          <a:p>
            <a:endParaRPr/>
          </a:p>
        </p:txBody>
      </p:sp>
      <p:sp>
        <p:nvSpPr>
          <p:cNvPr id="26" name="object 26"/>
          <p:cNvSpPr/>
          <p:nvPr/>
        </p:nvSpPr>
        <p:spPr>
          <a:xfrm>
            <a:off x="1852244" y="1777771"/>
            <a:ext cx="1076325" cy="1174115"/>
          </a:xfrm>
          <a:custGeom>
            <a:avLst/>
            <a:gdLst/>
            <a:ahLst/>
            <a:cxnLst/>
            <a:rect l="l" t="t" r="r" b="b"/>
            <a:pathLst>
              <a:path w="1076325" h="1174114">
                <a:moveTo>
                  <a:pt x="1070330" y="1173543"/>
                </a:moveTo>
                <a:lnTo>
                  <a:pt x="0" y="5143"/>
                </a:lnTo>
                <a:lnTo>
                  <a:pt x="5626" y="0"/>
                </a:lnTo>
                <a:lnTo>
                  <a:pt x="1075944" y="1168387"/>
                </a:lnTo>
                <a:lnTo>
                  <a:pt x="1070330" y="1173543"/>
                </a:lnTo>
                <a:close/>
              </a:path>
            </a:pathLst>
          </a:custGeom>
          <a:solidFill>
            <a:srgbClr val="D9D9D9"/>
          </a:solidFill>
        </p:spPr>
        <p:txBody>
          <a:bodyPr wrap="square" lIns="0" tIns="0" rIns="0" bIns="0" rtlCol="0"/>
          <a:lstStyle/>
          <a:p>
            <a:endParaRPr/>
          </a:p>
        </p:txBody>
      </p:sp>
      <p:sp>
        <p:nvSpPr>
          <p:cNvPr id="27" name="object 27"/>
          <p:cNvSpPr/>
          <p:nvPr/>
        </p:nvSpPr>
        <p:spPr>
          <a:xfrm>
            <a:off x="3199650" y="880910"/>
            <a:ext cx="605155" cy="1953895"/>
          </a:xfrm>
          <a:custGeom>
            <a:avLst/>
            <a:gdLst/>
            <a:ahLst/>
            <a:cxnLst/>
            <a:rect l="l" t="t" r="r" b="b"/>
            <a:pathLst>
              <a:path w="605154" h="1953895">
                <a:moveTo>
                  <a:pt x="7289" y="1953831"/>
                </a:moveTo>
                <a:lnTo>
                  <a:pt x="0" y="1951596"/>
                </a:lnTo>
                <a:lnTo>
                  <a:pt x="597687" y="0"/>
                </a:lnTo>
                <a:lnTo>
                  <a:pt x="604977" y="2235"/>
                </a:lnTo>
                <a:lnTo>
                  <a:pt x="7289" y="1953831"/>
                </a:lnTo>
                <a:close/>
              </a:path>
            </a:pathLst>
          </a:custGeom>
          <a:solidFill>
            <a:srgbClr val="D9D9D9"/>
          </a:solidFill>
        </p:spPr>
        <p:txBody>
          <a:bodyPr wrap="square" lIns="0" tIns="0" rIns="0" bIns="0" rtlCol="0"/>
          <a:lstStyle/>
          <a:p>
            <a:endParaRPr/>
          </a:p>
        </p:txBody>
      </p:sp>
      <p:sp>
        <p:nvSpPr>
          <p:cNvPr id="28" name="object 28"/>
          <p:cNvSpPr/>
          <p:nvPr/>
        </p:nvSpPr>
        <p:spPr>
          <a:xfrm>
            <a:off x="1449844" y="3501047"/>
            <a:ext cx="1477010" cy="625475"/>
          </a:xfrm>
          <a:custGeom>
            <a:avLst/>
            <a:gdLst/>
            <a:ahLst/>
            <a:cxnLst/>
            <a:rect l="l" t="t" r="r" b="b"/>
            <a:pathLst>
              <a:path w="1477010" h="625475">
                <a:moveTo>
                  <a:pt x="2959" y="625335"/>
                </a:moveTo>
                <a:lnTo>
                  <a:pt x="0" y="618312"/>
                </a:lnTo>
                <a:lnTo>
                  <a:pt x="1474063" y="0"/>
                </a:lnTo>
                <a:lnTo>
                  <a:pt x="1477010" y="7023"/>
                </a:lnTo>
                <a:lnTo>
                  <a:pt x="2959" y="625335"/>
                </a:lnTo>
                <a:close/>
              </a:path>
            </a:pathLst>
          </a:custGeom>
          <a:solidFill>
            <a:srgbClr val="D9D9D9"/>
          </a:solidFill>
        </p:spPr>
        <p:txBody>
          <a:bodyPr wrap="square" lIns="0" tIns="0" rIns="0" bIns="0" rtlCol="0"/>
          <a:lstStyle/>
          <a:p>
            <a:endParaRPr/>
          </a:p>
        </p:txBody>
      </p:sp>
      <p:sp>
        <p:nvSpPr>
          <p:cNvPr id="29" name="object 29"/>
          <p:cNvSpPr/>
          <p:nvPr/>
        </p:nvSpPr>
        <p:spPr>
          <a:xfrm>
            <a:off x="2994698" y="3619271"/>
            <a:ext cx="212725" cy="1980564"/>
          </a:xfrm>
          <a:custGeom>
            <a:avLst/>
            <a:gdLst/>
            <a:ahLst/>
            <a:cxnLst/>
            <a:rect l="l" t="t" r="r" b="b"/>
            <a:pathLst>
              <a:path w="212725" h="1980564">
                <a:moveTo>
                  <a:pt x="7581" y="1980387"/>
                </a:moveTo>
                <a:lnTo>
                  <a:pt x="0" y="1979612"/>
                </a:lnTo>
                <a:lnTo>
                  <a:pt x="204800" y="0"/>
                </a:lnTo>
                <a:lnTo>
                  <a:pt x="212382" y="787"/>
                </a:lnTo>
                <a:lnTo>
                  <a:pt x="7581" y="1980387"/>
                </a:lnTo>
                <a:close/>
              </a:path>
            </a:pathLst>
          </a:custGeom>
          <a:solidFill>
            <a:srgbClr val="D9D9D9"/>
          </a:solidFill>
        </p:spPr>
        <p:txBody>
          <a:bodyPr wrap="square" lIns="0" tIns="0" rIns="0" bIns="0" rtlCol="0"/>
          <a:lstStyle/>
          <a:p>
            <a:endParaRPr/>
          </a:p>
        </p:txBody>
      </p:sp>
      <p:sp>
        <p:nvSpPr>
          <p:cNvPr id="30" name="object 30"/>
          <p:cNvSpPr/>
          <p:nvPr/>
        </p:nvSpPr>
        <p:spPr>
          <a:xfrm>
            <a:off x="1370279" y="826223"/>
            <a:ext cx="2305050" cy="3110865"/>
          </a:xfrm>
          <a:custGeom>
            <a:avLst/>
            <a:gdLst/>
            <a:ahLst/>
            <a:cxnLst/>
            <a:rect l="l" t="t" r="r" b="b"/>
            <a:pathLst>
              <a:path w="2305050" h="3110865">
                <a:moveTo>
                  <a:pt x="6121" y="3110649"/>
                </a:moveTo>
                <a:lnTo>
                  <a:pt x="0" y="3106115"/>
                </a:lnTo>
                <a:lnTo>
                  <a:pt x="2298382" y="0"/>
                </a:lnTo>
                <a:lnTo>
                  <a:pt x="2304516" y="4533"/>
                </a:lnTo>
                <a:lnTo>
                  <a:pt x="6121" y="3110649"/>
                </a:lnTo>
                <a:close/>
              </a:path>
            </a:pathLst>
          </a:custGeom>
          <a:solidFill>
            <a:srgbClr val="D9D9D9"/>
          </a:solidFill>
        </p:spPr>
        <p:txBody>
          <a:bodyPr wrap="square" lIns="0" tIns="0" rIns="0" bIns="0" rtlCol="0"/>
          <a:lstStyle/>
          <a:p>
            <a:endParaRPr/>
          </a:p>
        </p:txBody>
      </p:sp>
      <p:sp>
        <p:nvSpPr>
          <p:cNvPr id="31" name="object 31"/>
          <p:cNvSpPr/>
          <p:nvPr/>
        </p:nvSpPr>
        <p:spPr>
          <a:xfrm>
            <a:off x="9165640" y="1284236"/>
            <a:ext cx="1062355" cy="2389505"/>
          </a:xfrm>
          <a:custGeom>
            <a:avLst/>
            <a:gdLst/>
            <a:ahLst/>
            <a:cxnLst/>
            <a:rect l="l" t="t" r="r" b="b"/>
            <a:pathLst>
              <a:path w="1062354" h="2389504">
                <a:moveTo>
                  <a:pt x="1055331" y="2389263"/>
                </a:moveTo>
                <a:lnTo>
                  <a:pt x="0" y="3086"/>
                </a:lnTo>
                <a:lnTo>
                  <a:pt x="6959" y="0"/>
                </a:lnTo>
                <a:lnTo>
                  <a:pt x="1062304" y="2386177"/>
                </a:lnTo>
                <a:lnTo>
                  <a:pt x="1055331" y="2389263"/>
                </a:lnTo>
                <a:close/>
              </a:path>
            </a:pathLst>
          </a:custGeom>
          <a:solidFill>
            <a:srgbClr val="D9D9D9"/>
          </a:solidFill>
        </p:spPr>
        <p:txBody>
          <a:bodyPr wrap="square" lIns="0" tIns="0" rIns="0" bIns="0" rtlCol="0"/>
          <a:lstStyle/>
          <a:p>
            <a:endParaRPr/>
          </a:p>
        </p:txBody>
      </p:sp>
      <p:sp>
        <p:nvSpPr>
          <p:cNvPr id="32" name="object 32"/>
          <p:cNvSpPr/>
          <p:nvPr/>
        </p:nvSpPr>
        <p:spPr>
          <a:xfrm>
            <a:off x="8935415" y="1380680"/>
            <a:ext cx="332740" cy="3801110"/>
          </a:xfrm>
          <a:custGeom>
            <a:avLst/>
            <a:gdLst/>
            <a:ahLst/>
            <a:cxnLst/>
            <a:rect l="l" t="t" r="r" b="b"/>
            <a:pathLst>
              <a:path w="332740" h="3801110">
                <a:moveTo>
                  <a:pt x="325145" y="3800843"/>
                </a:moveTo>
                <a:lnTo>
                  <a:pt x="0" y="647"/>
                </a:lnTo>
                <a:lnTo>
                  <a:pt x="7594" y="0"/>
                </a:lnTo>
                <a:lnTo>
                  <a:pt x="332739" y="3800195"/>
                </a:lnTo>
                <a:lnTo>
                  <a:pt x="325145" y="3800843"/>
                </a:lnTo>
                <a:close/>
              </a:path>
            </a:pathLst>
          </a:custGeom>
          <a:solidFill>
            <a:srgbClr val="D9D9D9"/>
          </a:solidFill>
        </p:spPr>
        <p:txBody>
          <a:bodyPr wrap="square" lIns="0" tIns="0" rIns="0" bIns="0" rtlCol="0"/>
          <a:lstStyle/>
          <a:p>
            <a:endParaRPr/>
          </a:p>
        </p:txBody>
      </p:sp>
      <p:sp>
        <p:nvSpPr>
          <p:cNvPr id="33" name="object 33"/>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32772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3.2：FP-符号释</a:t>
            </a:r>
            <a:r>
              <a:rPr sz="3200" spc="0" dirty="0">
                <a:solidFill>
                  <a:srgbClr val="6F2F9F"/>
                </a:solidFill>
              </a:rPr>
              <a:t>义</a:t>
            </a:r>
            <a:endParaRPr sz="3200"/>
          </a:p>
        </p:txBody>
      </p:sp>
      <p:sp>
        <p:nvSpPr>
          <p:cNvPr id="4" name="object 4"/>
          <p:cNvSpPr/>
          <p:nvPr/>
        </p:nvSpPr>
        <p:spPr>
          <a:xfrm>
            <a:off x="1314830" y="1054138"/>
            <a:ext cx="10650220" cy="1579245"/>
          </a:xfrm>
          <a:custGeom>
            <a:avLst/>
            <a:gdLst/>
            <a:ahLst/>
            <a:cxnLst/>
            <a:rect l="l" t="t" r="r" b="b"/>
            <a:pathLst>
              <a:path w="10650220" h="1579245">
                <a:moveTo>
                  <a:pt x="10644936" y="1579181"/>
                </a:moveTo>
                <a:lnTo>
                  <a:pt x="4762" y="1579181"/>
                </a:lnTo>
                <a:lnTo>
                  <a:pt x="3289" y="1578952"/>
                </a:lnTo>
                <a:lnTo>
                  <a:pt x="1955" y="1578279"/>
                </a:lnTo>
                <a:lnTo>
                  <a:pt x="901" y="1577225"/>
                </a:lnTo>
                <a:lnTo>
                  <a:pt x="228" y="1575892"/>
                </a:lnTo>
                <a:lnTo>
                  <a:pt x="0" y="1574419"/>
                </a:lnTo>
                <a:lnTo>
                  <a:pt x="0" y="4762"/>
                </a:lnTo>
                <a:lnTo>
                  <a:pt x="4762" y="0"/>
                </a:lnTo>
                <a:lnTo>
                  <a:pt x="10644936" y="0"/>
                </a:lnTo>
                <a:lnTo>
                  <a:pt x="10649699" y="4762"/>
                </a:lnTo>
                <a:lnTo>
                  <a:pt x="9525" y="4762"/>
                </a:lnTo>
                <a:lnTo>
                  <a:pt x="4762" y="9525"/>
                </a:lnTo>
                <a:lnTo>
                  <a:pt x="9525" y="9525"/>
                </a:lnTo>
                <a:lnTo>
                  <a:pt x="9525" y="1569656"/>
                </a:lnTo>
                <a:lnTo>
                  <a:pt x="4762" y="1569656"/>
                </a:lnTo>
                <a:lnTo>
                  <a:pt x="9525" y="1574419"/>
                </a:lnTo>
                <a:lnTo>
                  <a:pt x="10649699" y="1574419"/>
                </a:lnTo>
                <a:lnTo>
                  <a:pt x="10649470" y="1575892"/>
                </a:lnTo>
                <a:lnTo>
                  <a:pt x="10648797" y="1577225"/>
                </a:lnTo>
                <a:lnTo>
                  <a:pt x="10647743" y="1578279"/>
                </a:lnTo>
                <a:lnTo>
                  <a:pt x="10646410" y="1578952"/>
                </a:lnTo>
                <a:lnTo>
                  <a:pt x="10644936" y="1579181"/>
                </a:lnTo>
                <a:close/>
              </a:path>
              <a:path w="10650220" h="1579245">
                <a:moveTo>
                  <a:pt x="9525" y="9525"/>
                </a:moveTo>
                <a:lnTo>
                  <a:pt x="4762" y="9525"/>
                </a:lnTo>
                <a:lnTo>
                  <a:pt x="9525" y="4762"/>
                </a:lnTo>
                <a:lnTo>
                  <a:pt x="9525" y="9525"/>
                </a:lnTo>
                <a:close/>
              </a:path>
              <a:path w="10650220" h="1579245">
                <a:moveTo>
                  <a:pt x="10640174" y="9525"/>
                </a:moveTo>
                <a:lnTo>
                  <a:pt x="9525" y="9525"/>
                </a:lnTo>
                <a:lnTo>
                  <a:pt x="9525" y="4762"/>
                </a:lnTo>
                <a:lnTo>
                  <a:pt x="10640174" y="4762"/>
                </a:lnTo>
                <a:lnTo>
                  <a:pt x="10640174" y="9525"/>
                </a:lnTo>
                <a:close/>
              </a:path>
              <a:path w="10650220" h="1579245">
                <a:moveTo>
                  <a:pt x="10640174" y="1574419"/>
                </a:moveTo>
                <a:lnTo>
                  <a:pt x="10640174" y="4762"/>
                </a:lnTo>
                <a:lnTo>
                  <a:pt x="10644936" y="9525"/>
                </a:lnTo>
                <a:lnTo>
                  <a:pt x="10649699" y="9525"/>
                </a:lnTo>
                <a:lnTo>
                  <a:pt x="10649699" y="1569656"/>
                </a:lnTo>
                <a:lnTo>
                  <a:pt x="10644936" y="1569656"/>
                </a:lnTo>
                <a:lnTo>
                  <a:pt x="10640174" y="1574419"/>
                </a:lnTo>
                <a:close/>
              </a:path>
              <a:path w="10650220" h="1579245">
                <a:moveTo>
                  <a:pt x="10649699" y="9525"/>
                </a:moveTo>
                <a:lnTo>
                  <a:pt x="10644936" y="9525"/>
                </a:lnTo>
                <a:lnTo>
                  <a:pt x="10640174" y="4762"/>
                </a:lnTo>
                <a:lnTo>
                  <a:pt x="10649699" y="4762"/>
                </a:lnTo>
                <a:lnTo>
                  <a:pt x="10649699" y="9525"/>
                </a:lnTo>
                <a:close/>
              </a:path>
              <a:path w="10650220" h="1579245">
                <a:moveTo>
                  <a:pt x="9525" y="1574419"/>
                </a:moveTo>
                <a:lnTo>
                  <a:pt x="4762" y="1569656"/>
                </a:lnTo>
                <a:lnTo>
                  <a:pt x="9525" y="1569656"/>
                </a:lnTo>
                <a:lnTo>
                  <a:pt x="9525" y="1574419"/>
                </a:lnTo>
                <a:close/>
              </a:path>
              <a:path w="10650220" h="1579245">
                <a:moveTo>
                  <a:pt x="10640174" y="1574419"/>
                </a:moveTo>
                <a:lnTo>
                  <a:pt x="9525" y="1574419"/>
                </a:lnTo>
                <a:lnTo>
                  <a:pt x="9525" y="1569656"/>
                </a:lnTo>
                <a:lnTo>
                  <a:pt x="10640174" y="1569656"/>
                </a:lnTo>
                <a:lnTo>
                  <a:pt x="10640174" y="1574419"/>
                </a:lnTo>
                <a:close/>
              </a:path>
              <a:path w="10650220" h="1579245">
                <a:moveTo>
                  <a:pt x="10649699" y="1574419"/>
                </a:moveTo>
                <a:lnTo>
                  <a:pt x="10640174" y="1574419"/>
                </a:lnTo>
                <a:lnTo>
                  <a:pt x="10644936" y="1569656"/>
                </a:lnTo>
                <a:lnTo>
                  <a:pt x="10649699" y="1569656"/>
                </a:lnTo>
                <a:lnTo>
                  <a:pt x="10649699" y="1574419"/>
                </a:lnTo>
                <a:close/>
              </a:path>
            </a:pathLst>
          </a:custGeom>
          <a:solidFill>
            <a:srgbClr val="FF0000"/>
          </a:solidFill>
        </p:spPr>
        <p:txBody>
          <a:bodyPr wrap="square" lIns="0" tIns="0" rIns="0" bIns="0" rtlCol="0"/>
          <a:lstStyle/>
          <a:p>
            <a:endParaRPr/>
          </a:p>
        </p:txBody>
      </p:sp>
      <p:sp>
        <p:nvSpPr>
          <p:cNvPr id="5" name="object 5"/>
          <p:cNvSpPr txBox="1"/>
          <p:nvPr/>
        </p:nvSpPr>
        <p:spPr>
          <a:xfrm>
            <a:off x="125730" y="1074775"/>
            <a:ext cx="11661775" cy="1488440"/>
          </a:xfrm>
          <a:prstGeom prst="rect">
            <a:avLst/>
          </a:prstGeom>
        </p:spPr>
        <p:txBody>
          <a:bodyPr vert="horz" wrap="square" lIns="0" tIns="12700" rIns="0" bIns="0" rtlCol="0">
            <a:spAutoFit/>
          </a:bodyPr>
          <a:lstStyle/>
          <a:p>
            <a:pPr marL="1285240">
              <a:lnSpc>
                <a:spcPts val="2490"/>
              </a:lnSpc>
              <a:spcBef>
                <a:spcPts val="100"/>
              </a:spcBef>
            </a:pPr>
            <a:r>
              <a:rPr sz="2400" dirty="0">
                <a:latin typeface="宋体"/>
                <a:cs typeface="宋体"/>
              </a:rPr>
              <a:t>把图中出现的所有字母类符号分为两类，一类是</a:t>
            </a:r>
            <a:r>
              <a:rPr sz="2400" dirty="0">
                <a:solidFill>
                  <a:srgbClr val="FF0000"/>
                </a:solidFill>
                <a:latin typeface="宋体"/>
                <a:cs typeface="宋体"/>
              </a:rPr>
              <a:t>代表输入信号</a:t>
            </a:r>
            <a:r>
              <a:rPr sz="2400" dirty="0">
                <a:latin typeface="宋体"/>
                <a:cs typeface="宋体"/>
              </a:rPr>
              <a:t>的变量（用黑色</a:t>
            </a:r>
            <a:endParaRPr sz="2400">
              <a:latin typeface="宋体"/>
              <a:cs typeface="宋体"/>
            </a:endParaRPr>
          </a:p>
          <a:p>
            <a:pPr marL="12700">
              <a:lnSpc>
                <a:spcPts val="3360"/>
              </a:lnSpc>
              <a:tabLst>
                <a:tab pos="1284605" algn="l"/>
              </a:tabLst>
            </a:pPr>
            <a:r>
              <a:rPr sz="3200" dirty="0">
                <a:latin typeface="黑体"/>
                <a:cs typeface="黑体"/>
              </a:rPr>
              <a:t>概</a:t>
            </a:r>
            <a:r>
              <a:rPr sz="3200" spc="0" dirty="0">
                <a:latin typeface="黑体"/>
                <a:cs typeface="黑体"/>
              </a:rPr>
              <a:t>述	</a:t>
            </a:r>
            <a:r>
              <a:rPr sz="2400" dirty="0">
                <a:latin typeface="宋体"/>
                <a:cs typeface="宋体"/>
              </a:rPr>
              <a:t>字体写出）</a:t>
            </a:r>
            <a:r>
              <a:rPr sz="2400" dirty="0">
                <a:latin typeface="Calibri"/>
                <a:cs typeface="Calibri"/>
              </a:rPr>
              <a:t>,</a:t>
            </a:r>
            <a:r>
              <a:rPr sz="2400" dirty="0">
                <a:latin typeface="宋体"/>
                <a:cs typeface="宋体"/>
              </a:rPr>
              <a:t>具体为：</a:t>
            </a:r>
            <a:r>
              <a:rPr sz="2400" dirty="0">
                <a:latin typeface="Calibri"/>
                <a:cs typeface="Calibri"/>
              </a:rPr>
              <a:t>x</a:t>
            </a:r>
            <a:r>
              <a:rPr sz="2400" dirty="0">
                <a:latin typeface="宋体"/>
                <a:cs typeface="宋体"/>
              </a:rPr>
              <a:t>、</a:t>
            </a:r>
            <a:r>
              <a:rPr sz="2400" dirty="0">
                <a:latin typeface="Calibri"/>
                <a:cs typeface="Calibri"/>
              </a:rPr>
              <a:t>z</a:t>
            </a:r>
            <a:r>
              <a:rPr sz="2400" dirty="0">
                <a:latin typeface="宋体"/>
                <a:cs typeface="宋体"/>
              </a:rPr>
              <a:t>、</a:t>
            </a:r>
            <a:r>
              <a:rPr sz="2400" spc="-5" dirty="0">
                <a:latin typeface="Calibri"/>
                <a:cs typeface="Calibri"/>
              </a:rPr>
              <a:t>a;</a:t>
            </a:r>
            <a:r>
              <a:rPr sz="2400" dirty="0">
                <a:latin typeface="宋体"/>
                <a:cs typeface="宋体"/>
              </a:rPr>
              <a:t>。</a:t>
            </a:r>
            <a:endParaRPr sz="2400">
              <a:latin typeface="宋体"/>
              <a:cs typeface="宋体"/>
            </a:endParaRPr>
          </a:p>
          <a:p>
            <a:pPr marL="1285240" marR="179705">
              <a:lnSpc>
                <a:spcPts val="2880"/>
              </a:lnSpc>
              <a:spcBef>
                <a:spcPts val="5"/>
              </a:spcBef>
            </a:pPr>
            <a:r>
              <a:rPr sz="2400" dirty="0">
                <a:latin typeface="宋体"/>
                <a:cs typeface="宋体"/>
              </a:rPr>
              <a:t>另一类是</a:t>
            </a:r>
            <a:r>
              <a:rPr sz="2400" dirty="0">
                <a:solidFill>
                  <a:srgbClr val="FF0000"/>
                </a:solidFill>
                <a:latin typeface="宋体"/>
                <a:cs typeface="宋体"/>
              </a:rPr>
              <a:t>模型本身</a:t>
            </a:r>
            <a:r>
              <a:rPr sz="2400" dirty="0">
                <a:latin typeface="宋体"/>
                <a:cs typeface="宋体"/>
              </a:rPr>
              <a:t>的参数（用红色字体写出），只有</a:t>
            </a:r>
            <a:r>
              <a:rPr sz="2400" spc="-5" dirty="0">
                <a:latin typeface="Calibri"/>
                <a:cs typeface="Calibri"/>
              </a:rPr>
              <a:t>w</a:t>
            </a:r>
            <a:r>
              <a:rPr sz="2400" dirty="0">
                <a:latin typeface="宋体"/>
                <a:cs typeface="宋体"/>
              </a:rPr>
              <a:t>。从图中可以发现</a:t>
            </a:r>
            <a:r>
              <a:rPr sz="2400" spc="-5" dirty="0">
                <a:latin typeface="Calibri"/>
                <a:cs typeface="Calibri"/>
              </a:rPr>
              <a:t>w</a:t>
            </a:r>
            <a:r>
              <a:rPr sz="2400" dirty="0">
                <a:latin typeface="宋体"/>
                <a:cs typeface="宋体"/>
              </a:rPr>
              <a:t>的 数量非常多，但是规律性特别强。。</a:t>
            </a:r>
            <a:endParaRPr sz="2400">
              <a:latin typeface="宋体"/>
              <a:cs typeface="宋体"/>
            </a:endParaRPr>
          </a:p>
        </p:txBody>
      </p:sp>
      <p:sp>
        <p:nvSpPr>
          <p:cNvPr id="6" name="object 6"/>
          <p:cNvSpPr/>
          <p:nvPr/>
        </p:nvSpPr>
        <p:spPr>
          <a:xfrm>
            <a:off x="1314830" y="3105315"/>
            <a:ext cx="10649699" cy="281029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47789" y="3732542"/>
            <a:ext cx="1245235"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黑体"/>
                <a:cs typeface="黑体"/>
              </a:rPr>
              <a:t>详解</a:t>
            </a:r>
            <a:r>
              <a:rPr sz="3200" spc="0" dirty="0">
                <a:latin typeface="黑体"/>
                <a:cs typeface="黑体"/>
              </a:rPr>
              <a:t>：</a:t>
            </a:r>
            <a:endParaRPr sz="3200">
              <a:latin typeface="黑体"/>
              <a:cs typeface="黑体"/>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789" y="64478"/>
            <a:ext cx="32772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latin typeface="黑体"/>
                <a:cs typeface="黑体"/>
              </a:rPr>
              <a:t>3.2：FP-符号释</a:t>
            </a:r>
            <a:r>
              <a:rPr sz="3200" spc="0" dirty="0">
                <a:solidFill>
                  <a:srgbClr val="6F2F9F"/>
                </a:solidFill>
                <a:latin typeface="黑体"/>
                <a:cs typeface="黑体"/>
              </a:rPr>
              <a:t>义</a:t>
            </a:r>
            <a:endParaRPr sz="3200">
              <a:latin typeface="黑体"/>
              <a:cs typeface="黑体"/>
            </a:endParaRPr>
          </a:p>
        </p:txBody>
      </p:sp>
      <p:sp>
        <p:nvSpPr>
          <p:cNvPr id="3" name="object 3"/>
          <p:cNvSpPr/>
          <p:nvPr/>
        </p:nvSpPr>
        <p:spPr>
          <a:xfrm>
            <a:off x="1314830" y="2308250"/>
            <a:ext cx="10649699" cy="341430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47789" y="3732542"/>
            <a:ext cx="1245235"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黑体"/>
                <a:cs typeface="黑体"/>
              </a:rPr>
              <a:t>详解</a:t>
            </a:r>
            <a:r>
              <a:rPr sz="3200" spc="0" dirty="0">
                <a:latin typeface="黑体"/>
                <a:cs typeface="黑体"/>
              </a:rPr>
              <a:t>：</a:t>
            </a:r>
            <a:endParaRPr sz="3200">
              <a:latin typeface="黑体"/>
              <a:cs typeface="黑体"/>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12604" y="1030234"/>
            <a:ext cx="7201655" cy="5639549"/>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47789" y="64478"/>
            <a:ext cx="32772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3.2：FP-尝试计</a:t>
            </a:r>
            <a:r>
              <a:rPr sz="3200" spc="0" dirty="0">
                <a:solidFill>
                  <a:srgbClr val="6F2F9F"/>
                </a:solidFill>
              </a:rPr>
              <a:t>算</a:t>
            </a:r>
            <a:endParaRPr sz="3200"/>
          </a:p>
        </p:txBody>
      </p:sp>
      <p:sp>
        <p:nvSpPr>
          <p:cNvPr id="5" name="object 5"/>
          <p:cNvSpPr/>
          <p:nvPr/>
        </p:nvSpPr>
        <p:spPr>
          <a:xfrm>
            <a:off x="7670088" y="1589417"/>
            <a:ext cx="2382558" cy="645922"/>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7753591" y="2899079"/>
            <a:ext cx="258445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找到神经元，先写</a:t>
            </a:r>
            <a:r>
              <a:rPr sz="2400" dirty="0">
                <a:latin typeface="Calibri"/>
                <a:cs typeface="Calibri"/>
              </a:rPr>
              <a:t>z</a:t>
            </a:r>
            <a:endParaRPr sz="2400">
              <a:latin typeface="Calibri"/>
              <a:cs typeface="Calibri"/>
            </a:endParaRPr>
          </a:p>
        </p:txBody>
      </p:sp>
      <p:sp>
        <p:nvSpPr>
          <p:cNvPr id="7" name="object 7"/>
          <p:cNvSpPr/>
          <p:nvPr/>
        </p:nvSpPr>
        <p:spPr>
          <a:xfrm>
            <a:off x="7796497" y="3611654"/>
            <a:ext cx="2171403" cy="638951"/>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6577989" y="4480186"/>
            <a:ext cx="4906645" cy="1425575"/>
          </a:xfrm>
          <a:prstGeom prst="rect">
            <a:avLst/>
          </a:prstGeom>
        </p:spPr>
        <p:txBody>
          <a:bodyPr vert="horz" wrap="square" lIns="0" tIns="145415" rIns="0" bIns="0" rtlCol="0">
            <a:spAutoFit/>
          </a:bodyPr>
          <a:lstStyle/>
          <a:p>
            <a:pPr marL="982980">
              <a:lnSpc>
                <a:spcPct val="100000"/>
              </a:lnSpc>
              <a:spcBef>
                <a:spcPts val="1145"/>
              </a:spcBef>
            </a:pPr>
            <a:r>
              <a:rPr sz="2400" dirty="0">
                <a:latin typeface="宋体"/>
                <a:cs typeface="宋体"/>
              </a:rPr>
              <a:t>找到对应的权值</a:t>
            </a:r>
            <a:endParaRPr sz="2400">
              <a:latin typeface="宋体"/>
              <a:cs typeface="宋体"/>
            </a:endParaRPr>
          </a:p>
          <a:p>
            <a:pPr algn="ctr">
              <a:lnSpc>
                <a:spcPts val="3625"/>
              </a:lnSpc>
              <a:spcBef>
                <a:spcPts val="1405"/>
              </a:spcBef>
              <a:tabLst>
                <a:tab pos="629920" algn="l"/>
              </a:tabLst>
            </a:pPr>
            <a:r>
              <a:rPr sz="4650" i="1" spc="165" baseline="-25089" dirty="0">
                <a:latin typeface="Times New Roman"/>
                <a:cs typeface="Times New Roman"/>
              </a:rPr>
              <a:t>z</a:t>
            </a:r>
            <a:r>
              <a:rPr sz="1800" spc="110" dirty="0">
                <a:latin typeface="Times New Roman"/>
                <a:cs typeface="Times New Roman"/>
              </a:rPr>
              <a:t>(2)	</a:t>
            </a:r>
            <a:r>
              <a:rPr sz="4650" spc="15" baseline="-25089" dirty="0">
                <a:latin typeface="Symbol"/>
                <a:cs typeface="Symbol"/>
              </a:rPr>
              <a:t></a:t>
            </a:r>
            <a:r>
              <a:rPr sz="4650" spc="75" baseline="-25089" dirty="0">
                <a:latin typeface="Times New Roman"/>
                <a:cs typeface="Times New Roman"/>
              </a:rPr>
              <a:t> </a:t>
            </a:r>
            <a:r>
              <a:rPr sz="4650" i="1" spc="-22" baseline="-25089" dirty="0">
                <a:latin typeface="Times New Roman"/>
                <a:cs typeface="Times New Roman"/>
              </a:rPr>
              <a:t>w</a:t>
            </a:r>
            <a:r>
              <a:rPr sz="1800" spc="-15" dirty="0">
                <a:latin typeface="Times New Roman"/>
                <a:cs typeface="Times New Roman"/>
              </a:rPr>
              <a:t>(1)</a:t>
            </a:r>
            <a:r>
              <a:rPr sz="1800" spc="-225" dirty="0">
                <a:latin typeface="Times New Roman"/>
                <a:cs typeface="Times New Roman"/>
              </a:rPr>
              <a:t> </a:t>
            </a:r>
            <a:r>
              <a:rPr sz="4650" i="1" spc="22" baseline="-25089" dirty="0">
                <a:latin typeface="Times New Roman"/>
                <a:cs typeface="Times New Roman"/>
              </a:rPr>
              <a:t>a</a:t>
            </a:r>
            <a:r>
              <a:rPr sz="1800" spc="15" dirty="0">
                <a:latin typeface="Times New Roman"/>
                <a:cs typeface="Times New Roman"/>
              </a:rPr>
              <a:t>(1)</a:t>
            </a:r>
            <a:r>
              <a:rPr sz="1800" spc="480" dirty="0">
                <a:latin typeface="Times New Roman"/>
                <a:cs typeface="Times New Roman"/>
              </a:rPr>
              <a:t> </a:t>
            </a:r>
            <a:r>
              <a:rPr sz="4650" spc="15" baseline="-25089" dirty="0">
                <a:latin typeface="Symbol"/>
                <a:cs typeface="Symbol"/>
              </a:rPr>
              <a:t></a:t>
            </a:r>
            <a:r>
              <a:rPr sz="4650" spc="-195" baseline="-25089" dirty="0">
                <a:latin typeface="Times New Roman"/>
                <a:cs typeface="Times New Roman"/>
              </a:rPr>
              <a:t> </a:t>
            </a:r>
            <a:r>
              <a:rPr sz="4650" i="1" spc="-22" baseline="-25089" dirty="0">
                <a:latin typeface="Times New Roman"/>
                <a:cs typeface="Times New Roman"/>
              </a:rPr>
              <a:t>w</a:t>
            </a:r>
            <a:r>
              <a:rPr sz="1800" spc="-15" dirty="0">
                <a:latin typeface="Times New Roman"/>
                <a:cs typeface="Times New Roman"/>
              </a:rPr>
              <a:t>(1)</a:t>
            </a:r>
            <a:r>
              <a:rPr sz="1800" spc="-225" dirty="0">
                <a:latin typeface="Times New Roman"/>
                <a:cs typeface="Times New Roman"/>
              </a:rPr>
              <a:t> </a:t>
            </a:r>
            <a:r>
              <a:rPr sz="4650" i="1" spc="22" baseline="-25089" dirty="0">
                <a:latin typeface="Times New Roman"/>
                <a:cs typeface="Times New Roman"/>
              </a:rPr>
              <a:t>a</a:t>
            </a:r>
            <a:r>
              <a:rPr sz="1800" spc="15" dirty="0">
                <a:latin typeface="Times New Roman"/>
                <a:cs typeface="Times New Roman"/>
              </a:rPr>
              <a:t>(1)</a:t>
            </a:r>
            <a:r>
              <a:rPr sz="1800" spc="480" dirty="0">
                <a:latin typeface="Times New Roman"/>
                <a:cs typeface="Times New Roman"/>
              </a:rPr>
              <a:t> </a:t>
            </a:r>
            <a:r>
              <a:rPr sz="4650" spc="15" baseline="-25089" dirty="0">
                <a:latin typeface="Symbol"/>
                <a:cs typeface="Symbol"/>
              </a:rPr>
              <a:t></a:t>
            </a:r>
            <a:r>
              <a:rPr sz="4650" spc="-195" baseline="-25089" dirty="0">
                <a:latin typeface="Times New Roman"/>
                <a:cs typeface="Times New Roman"/>
              </a:rPr>
              <a:t> </a:t>
            </a:r>
            <a:r>
              <a:rPr sz="4650" i="1" spc="-22" baseline="-25089" dirty="0">
                <a:latin typeface="Times New Roman"/>
                <a:cs typeface="Times New Roman"/>
              </a:rPr>
              <a:t>w</a:t>
            </a:r>
            <a:r>
              <a:rPr sz="1800" spc="-15" dirty="0">
                <a:latin typeface="Times New Roman"/>
                <a:cs typeface="Times New Roman"/>
              </a:rPr>
              <a:t>(1)</a:t>
            </a:r>
            <a:r>
              <a:rPr sz="1800" spc="-225" dirty="0">
                <a:latin typeface="Times New Roman"/>
                <a:cs typeface="Times New Roman"/>
              </a:rPr>
              <a:t> </a:t>
            </a:r>
            <a:r>
              <a:rPr sz="4650" i="1" spc="22" baseline="-25089" dirty="0">
                <a:latin typeface="Times New Roman"/>
                <a:cs typeface="Times New Roman"/>
              </a:rPr>
              <a:t>a</a:t>
            </a:r>
            <a:r>
              <a:rPr sz="1800" spc="15" dirty="0">
                <a:latin typeface="Times New Roman"/>
                <a:cs typeface="Times New Roman"/>
              </a:rPr>
              <a:t>(1)</a:t>
            </a:r>
            <a:endParaRPr sz="1800">
              <a:latin typeface="Times New Roman"/>
              <a:cs typeface="Times New Roman"/>
            </a:endParaRPr>
          </a:p>
          <a:p>
            <a:pPr marR="15875" algn="ctr">
              <a:lnSpc>
                <a:spcPts val="2065"/>
              </a:lnSpc>
              <a:tabLst>
                <a:tab pos="1040130" algn="l"/>
                <a:tab pos="1566545" algn="l"/>
                <a:tab pos="2488565" algn="l"/>
                <a:tab pos="2992755" algn="l"/>
                <a:tab pos="3937635" algn="l"/>
                <a:tab pos="4467860" algn="l"/>
              </a:tabLst>
            </a:pPr>
            <a:r>
              <a:rPr sz="1800" spc="0" dirty="0">
                <a:latin typeface="Times New Roman"/>
                <a:cs typeface="Times New Roman"/>
              </a:rPr>
              <a:t>1	</a:t>
            </a:r>
            <a:r>
              <a:rPr sz="1800" spc="5" dirty="0">
                <a:latin typeface="Times New Roman"/>
                <a:cs typeface="Times New Roman"/>
              </a:rPr>
              <a:t>1,0	</a:t>
            </a:r>
            <a:r>
              <a:rPr sz="1800" spc="0" dirty="0">
                <a:latin typeface="Times New Roman"/>
                <a:cs typeface="Times New Roman"/>
              </a:rPr>
              <a:t>0	</a:t>
            </a:r>
            <a:r>
              <a:rPr sz="1800" spc="-45" dirty="0">
                <a:latin typeface="Times New Roman"/>
                <a:cs typeface="Times New Roman"/>
              </a:rPr>
              <a:t>1,1	</a:t>
            </a:r>
            <a:r>
              <a:rPr sz="1800" spc="0" dirty="0">
                <a:latin typeface="Times New Roman"/>
                <a:cs typeface="Times New Roman"/>
              </a:rPr>
              <a:t>1	</a:t>
            </a:r>
            <a:r>
              <a:rPr sz="1800" spc="15" dirty="0">
                <a:latin typeface="Times New Roman"/>
                <a:cs typeface="Times New Roman"/>
              </a:rPr>
              <a:t>1,2	</a:t>
            </a:r>
            <a:r>
              <a:rPr sz="1800" spc="0" dirty="0">
                <a:latin typeface="Times New Roman"/>
                <a:cs typeface="Times New Roman"/>
              </a:rPr>
              <a:t>2</a:t>
            </a:r>
            <a:endParaRPr sz="18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789" y="64478"/>
            <a:ext cx="30740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latin typeface="黑体"/>
                <a:cs typeface="黑体"/>
              </a:rPr>
              <a:t>3.2：FP-</a:t>
            </a:r>
            <a:r>
              <a:rPr sz="3200" spc="-75" dirty="0">
                <a:solidFill>
                  <a:srgbClr val="6F2F9F"/>
                </a:solidFill>
                <a:latin typeface="黑体"/>
                <a:cs typeface="黑体"/>
              </a:rPr>
              <a:t> </a:t>
            </a:r>
            <a:r>
              <a:rPr sz="3200" dirty="0">
                <a:solidFill>
                  <a:srgbClr val="6F2F9F"/>
                </a:solidFill>
                <a:latin typeface="黑体"/>
                <a:cs typeface="黑体"/>
              </a:rPr>
              <a:t>矩阵</a:t>
            </a:r>
            <a:r>
              <a:rPr sz="3200" spc="0" dirty="0">
                <a:solidFill>
                  <a:srgbClr val="6F2F9F"/>
                </a:solidFill>
                <a:latin typeface="黑体"/>
                <a:cs typeface="黑体"/>
              </a:rPr>
              <a:t>化</a:t>
            </a:r>
            <a:endParaRPr sz="3200">
              <a:latin typeface="黑体"/>
              <a:cs typeface="黑体"/>
            </a:endParaRPr>
          </a:p>
        </p:txBody>
      </p:sp>
      <p:sp>
        <p:nvSpPr>
          <p:cNvPr id="3" name="object 3"/>
          <p:cNvSpPr/>
          <p:nvPr/>
        </p:nvSpPr>
        <p:spPr>
          <a:xfrm>
            <a:off x="7680934" y="1263929"/>
            <a:ext cx="2383155" cy="471805"/>
          </a:xfrm>
          <a:custGeom>
            <a:avLst/>
            <a:gdLst/>
            <a:ahLst/>
            <a:cxnLst/>
            <a:rect l="l" t="t" r="r" b="b"/>
            <a:pathLst>
              <a:path w="2383154" h="471805">
                <a:moveTo>
                  <a:pt x="2377795" y="471195"/>
                </a:moveTo>
                <a:lnTo>
                  <a:pt x="4762" y="471195"/>
                </a:lnTo>
                <a:lnTo>
                  <a:pt x="3289" y="470954"/>
                </a:lnTo>
                <a:lnTo>
                  <a:pt x="1955" y="470281"/>
                </a:lnTo>
                <a:lnTo>
                  <a:pt x="901" y="469226"/>
                </a:lnTo>
                <a:lnTo>
                  <a:pt x="228" y="467893"/>
                </a:lnTo>
                <a:lnTo>
                  <a:pt x="0" y="466432"/>
                </a:lnTo>
                <a:lnTo>
                  <a:pt x="0" y="4762"/>
                </a:lnTo>
                <a:lnTo>
                  <a:pt x="4762" y="0"/>
                </a:lnTo>
                <a:lnTo>
                  <a:pt x="2377795" y="0"/>
                </a:lnTo>
                <a:lnTo>
                  <a:pt x="2382558" y="4762"/>
                </a:lnTo>
                <a:lnTo>
                  <a:pt x="9525" y="4762"/>
                </a:lnTo>
                <a:lnTo>
                  <a:pt x="4762" y="9525"/>
                </a:lnTo>
                <a:lnTo>
                  <a:pt x="9525" y="9525"/>
                </a:lnTo>
                <a:lnTo>
                  <a:pt x="9525" y="461670"/>
                </a:lnTo>
                <a:lnTo>
                  <a:pt x="4762" y="461670"/>
                </a:lnTo>
                <a:lnTo>
                  <a:pt x="9525" y="466432"/>
                </a:lnTo>
                <a:lnTo>
                  <a:pt x="2382558" y="466432"/>
                </a:lnTo>
                <a:lnTo>
                  <a:pt x="2382329" y="467893"/>
                </a:lnTo>
                <a:lnTo>
                  <a:pt x="2381643" y="469226"/>
                </a:lnTo>
                <a:lnTo>
                  <a:pt x="2380589" y="470281"/>
                </a:lnTo>
                <a:lnTo>
                  <a:pt x="2379268" y="470954"/>
                </a:lnTo>
                <a:lnTo>
                  <a:pt x="2377795" y="471195"/>
                </a:lnTo>
                <a:close/>
              </a:path>
              <a:path w="2383154" h="471805">
                <a:moveTo>
                  <a:pt x="9525" y="9525"/>
                </a:moveTo>
                <a:lnTo>
                  <a:pt x="4762" y="9525"/>
                </a:lnTo>
                <a:lnTo>
                  <a:pt x="9525" y="4762"/>
                </a:lnTo>
                <a:lnTo>
                  <a:pt x="9525" y="9525"/>
                </a:lnTo>
                <a:close/>
              </a:path>
              <a:path w="2383154" h="471805">
                <a:moveTo>
                  <a:pt x="2373033" y="9525"/>
                </a:moveTo>
                <a:lnTo>
                  <a:pt x="9525" y="9525"/>
                </a:lnTo>
                <a:lnTo>
                  <a:pt x="9525" y="4762"/>
                </a:lnTo>
                <a:lnTo>
                  <a:pt x="2373033" y="4762"/>
                </a:lnTo>
                <a:lnTo>
                  <a:pt x="2373033" y="9525"/>
                </a:lnTo>
                <a:close/>
              </a:path>
              <a:path w="2383154" h="471805">
                <a:moveTo>
                  <a:pt x="2373033" y="466432"/>
                </a:moveTo>
                <a:lnTo>
                  <a:pt x="2373033" y="4762"/>
                </a:lnTo>
                <a:lnTo>
                  <a:pt x="2377795" y="9525"/>
                </a:lnTo>
                <a:lnTo>
                  <a:pt x="2382558" y="9525"/>
                </a:lnTo>
                <a:lnTo>
                  <a:pt x="2382558" y="461670"/>
                </a:lnTo>
                <a:lnTo>
                  <a:pt x="2377795" y="461670"/>
                </a:lnTo>
                <a:lnTo>
                  <a:pt x="2373033" y="466432"/>
                </a:lnTo>
                <a:close/>
              </a:path>
              <a:path w="2383154" h="471805">
                <a:moveTo>
                  <a:pt x="2382558" y="9525"/>
                </a:moveTo>
                <a:lnTo>
                  <a:pt x="2377795" y="9525"/>
                </a:lnTo>
                <a:lnTo>
                  <a:pt x="2373033" y="4762"/>
                </a:lnTo>
                <a:lnTo>
                  <a:pt x="2382558" y="4762"/>
                </a:lnTo>
                <a:lnTo>
                  <a:pt x="2382558" y="9525"/>
                </a:lnTo>
                <a:close/>
              </a:path>
              <a:path w="2383154" h="471805">
                <a:moveTo>
                  <a:pt x="9525" y="466432"/>
                </a:moveTo>
                <a:lnTo>
                  <a:pt x="4762" y="461670"/>
                </a:lnTo>
                <a:lnTo>
                  <a:pt x="9525" y="461670"/>
                </a:lnTo>
                <a:lnTo>
                  <a:pt x="9525" y="466432"/>
                </a:lnTo>
                <a:close/>
              </a:path>
              <a:path w="2383154" h="471805">
                <a:moveTo>
                  <a:pt x="2373033" y="466432"/>
                </a:moveTo>
                <a:lnTo>
                  <a:pt x="9525" y="466432"/>
                </a:lnTo>
                <a:lnTo>
                  <a:pt x="9525" y="461670"/>
                </a:lnTo>
                <a:lnTo>
                  <a:pt x="2373033" y="461670"/>
                </a:lnTo>
                <a:lnTo>
                  <a:pt x="2373033" y="466432"/>
                </a:lnTo>
                <a:close/>
              </a:path>
              <a:path w="2383154" h="471805">
                <a:moveTo>
                  <a:pt x="2382558" y="466432"/>
                </a:moveTo>
                <a:lnTo>
                  <a:pt x="2373033" y="466432"/>
                </a:lnTo>
                <a:lnTo>
                  <a:pt x="2377795" y="461670"/>
                </a:lnTo>
                <a:lnTo>
                  <a:pt x="2382558" y="461670"/>
                </a:lnTo>
                <a:lnTo>
                  <a:pt x="2382558" y="466432"/>
                </a:lnTo>
                <a:close/>
              </a:path>
            </a:pathLst>
          </a:custGeom>
          <a:solidFill>
            <a:srgbClr val="FF0000"/>
          </a:solidFill>
        </p:spPr>
        <p:txBody>
          <a:bodyPr wrap="square" lIns="0" tIns="0" rIns="0" bIns="0" rtlCol="0"/>
          <a:lstStyle/>
          <a:p>
            <a:endParaRPr/>
          </a:p>
        </p:txBody>
      </p:sp>
      <p:sp>
        <p:nvSpPr>
          <p:cNvPr id="4" name="object 4"/>
          <p:cNvSpPr txBox="1"/>
          <p:nvPr/>
        </p:nvSpPr>
        <p:spPr>
          <a:xfrm>
            <a:off x="7764436" y="1284566"/>
            <a:ext cx="21590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给出矩阵化公式</a:t>
            </a:r>
            <a:endParaRPr sz="2400">
              <a:latin typeface="宋体"/>
              <a:cs typeface="宋体"/>
            </a:endParaRPr>
          </a:p>
        </p:txBody>
      </p:sp>
      <p:sp>
        <p:nvSpPr>
          <p:cNvPr id="5" name="object 5"/>
          <p:cNvSpPr/>
          <p:nvPr/>
        </p:nvSpPr>
        <p:spPr>
          <a:xfrm>
            <a:off x="7469123" y="1950198"/>
            <a:ext cx="2589276" cy="432360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74904" y="822960"/>
            <a:ext cx="7258811" cy="573481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5836" y="1185266"/>
            <a:ext cx="6875064" cy="5383274"/>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47789" y="64478"/>
            <a:ext cx="30740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3.2：FP-</a:t>
            </a:r>
            <a:r>
              <a:rPr sz="3200" spc="-75" dirty="0">
                <a:solidFill>
                  <a:srgbClr val="6F2F9F"/>
                </a:solidFill>
              </a:rPr>
              <a:t> </a:t>
            </a:r>
            <a:r>
              <a:rPr sz="3200" dirty="0">
                <a:solidFill>
                  <a:srgbClr val="6F2F9F"/>
                </a:solidFill>
              </a:rPr>
              <a:t>矩阵</a:t>
            </a:r>
            <a:r>
              <a:rPr sz="3200" spc="0" dirty="0">
                <a:solidFill>
                  <a:srgbClr val="6F2F9F"/>
                </a:solidFill>
              </a:rPr>
              <a:t>化</a:t>
            </a:r>
            <a:endParaRPr sz="3200"/>
          </a:p>
        </p:txBody>
      </p:sp>
      <p:sp>
        <p:nvSpPr>
          <p:cNvPr id="5" name="object 5"/>
          <p:cNvSpPr/>
          <p:nvPr/>
        </p:nvSpPr>
        <p:spPr>
          <a:xfrm>
            <a:off x="7778089" y="1324673"/>
            <a:ext cx="3433483" cy="579869"/>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671827" y="2791967"/>
            <a:ext cx="2019300" cy="1837944"/>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1335" y="4985003"/>
            <a:ext cx="827532" cy="1159764"/>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6550152" y="1965960"/>
            <a:ext cx="4972811" cy="1886711"/>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7254240" y="3928872"/>
            <a:ext cx="3953255" cy="1752600"/>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7461521" y="6007663"/>
            <a:ext cx="3258294" cy="381277"/>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34804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3.3：Universality</a:t>
            </a:r>
            <a:endParaRPr sz="3200"/>
          </a:p>
        </p:txBody>
      </p:sp>
      <p:sp>
        <p:nvSpPr>
          <p:cNvPr id="4" name="object 4"/>
          <p:cNvSpPr/>
          <p:nvPr/>
        </p:nvSpPr>
        <p:spPr>
          <a:xfrm>
            <a:off x="6967499" y="1473492"/>
            <a:ext cx="3090901" cy="594360"/>
          </a:xfrm>
          <a:custGeom>
            <a:avLst/>
            <a:gdLst/>
            <a:ahLst/>
            <a:cxnLst/>
            <a:rect l="l" t="t" r="r" b="b"/>
            <a:pathLst>
              <a:path w="2771775" h="594360">
                <a:moveTo>
                  <a:pt x="2766593" y="594296"/>
                </a:moveTo>
                <a:lnTo>
                  <a:pt x="4762" y="594296"/>
                </a:lnTo>
                <a:lnTo>
                  <a:pt x="3289" y="594067"/>
                </a:lnTo>
                <a:lnTo>
                  <a:pt x="1955" y="593394"/>
                </a:lnTo>
                <a:lnTo>
                  <a:pt x="901" y="592340"/>
                </a:lnTo>
                <a:lnTo>
                  <a:pt x="228" y="591007"/>
                </a:lnTo>
                <a:lnTo>
                  <a:pt x="0" y="589533"/>
                </a:lnTo>
                <a:lnTo>
                  <a:pt x="0" y="4762"/>
                </a:lnTo>
                <a:lnTo>
                  <a:pt x="4762" y="0"/>
                </a:lnTo>
                <a:lnTo>
                  <a:pt x="2766593" y="0"/>
                </a:lnTo>
                <a:lnTo>
                  <a:pt x="2771355" y="4762"/>
                </a:lnTo>
                <a:lnTo>
                  <a:pt x="9525" y="4762"/>
                </a:lnTo>
                <a:lnTo>
                  <a:pt x="4762" y="9524"/>
                </a:lnTo>
                <a:lnTo>
                  <a:pt x="9525" y="9524"/>
                </a:lnTo>
                <a:lnTo>
                  <a:pt x="9525" y="584771"/>
                </a:lnTo>
                <a:lnTo>
                  <a:pt x="4762" y="584771"/>
                </a:lnTo>
                <a:lnTo>
                  <a:pt x="9525" y="589533"/>
                </a:lnTo>
                <a:lnTo>
                  <a:pt x="2771355" y="589533"/>
                </a:lnTo>
                <a:lnTo>
                  <a:pt x="2771127" y="591007"/>
                </a:lnTo>
                <a:lnTo>
                  <a:pt x="2770454" y="592340"/>
                </a:lnTo>
                <a:lnTo>
                  <a:pt x="2769400" y="593394"/>
                </a:lnTo>
                <a:lnTo>
                  <a:pt x="2768066" y="594067"/>
                </a:lnTo>
                <a:lnTo>
                  <a:pt x="2766593" y="594296"/>
                </a:lnTo>
                <a:close/>
              </a:path>
              <a:path w="2771775" h="594360">
                <a:moveTo>
                  <a:pt x="9525" y="9524"/>
                </a:moveTo>
                <a:lnTo>
                  <a:pt x="4762" y="9524"/>
                </a:lnTo>
                <a:lnTo>
                  <a:pt x="9525" y="4762"/>
                </a:lnTo>
                <a:lnTo>
                  <a:pt x="9525" y="9524"/>
                </a:lnTo>
                <a:close/>
              </a:path>
              <a:path w="2771775" h="594360">
                <a:moveTo>
                  <a:pt x="2761830" y="9524"/>
                </a:moveTo>
                <a:lnTo>
                  <a:pt x="9525" y="9524"/>
                </a:lnTo>
                <a:lnTo>
                  <a:pt x="9525" y="4762"/>
                </a:lnTo>
                <a:lnTo>
                  <a:pt x="2761830" y="4762"/>
                </a:lnTo>
                <a:lnTo>
                  <a:pt x="2761830" y="9524"/>
                </a:lnTo>
                <a:close/>
              </a:path>
              <a:path w="2771775" h="594360">
                <a:moveTo>
                  <a:pt x="2761830" y="589533"/>
                </a:moveTo>
                <a:lnTo>
                  <a:pt x="2761830" y="4762"/>
                </a:lnTo>
                <a:lnTo>
                  <a:pt x="2766593" y="9524"/>
                </a:lnTo>
                <a:lnTo>
                  <a:pt x="2771355" y="9524"/>
                </a:lnTo>
                <a:lnTo>
                  <a:pt x="2771355" y="584771"/>
                </a:lnTo>
                <a:lnTo>
                  <a:pt x="2766593" y="584771"/>
                </a:lnTo>
                <a:lnTo>
                  <a:pt x="2761830" y="589533"/>
                </a:lnTo>
                <a:close/>
              </a:path>
              <a:path w="2771775" h="594360">
                <a:moveTo>
                  <a:pt x="2771355" y="9524"/>
                </a:moveTo>
                <a:lnTo>
                  <a:pt x="2766593" y="9524"/>
                </a:lnTo>
                <a:lnTo>
                  <a:pt x="2761830" y="4762"/>
                </a:lnTo>
                <a:lnTo>
                  <a:pt x="2771355" y="4762"/>
                </a:lnTo>
                <a:lnTo>
                  <a:pt x="2771355" y="9524"/>
                </a:lnTo>
                <a:close/>
              </a:path>
              <a:path w="2771775" h="594360">
                <a:moveTo>
                  <a:pt x="9525" y="589533"/>
                </a:moveTo>
                <a:lnTo>
                  <a:pt x="4762" y="584771"/>
                </a:lnTo>
                <a:lnTo>
                  <a:pt x="9525" y="584771"/>
                </a:lnTo>
                <a:lnTo>
                  <a:pt x="9525" y="589533"/>
                </a:lnTo>
                <a:close/>
              </a:path>
              <a:path w="2771775" h="594360">
                <a:moveTo>
                  <a:pt x="2761830" y="589533"/>
                </a:moveTo>
                <a:lnTo>
                  <a:pt x="9525" y="589533"/>
                </a:lnTo>
                <a:lnTo>
                  <a:pt x="9525" y="584771"/>
                </a:lnTo>
                <a:lnTo>
                  <a:pt x="2761830" y="584771"/>
                </a:lnTo>
                <a:lnTo>
                  <a:pt x="2761830" y="589533"/>
                </a:lnTo>
                <a:close/>
              </a:path>
              <a:path w="2771775" h="594360">
                <a:moveTo>
                  <a:pt x="2771355" y="589533"/>
                </a:moveTo>
                <a:lnTo>
                  <a:pt x="2761830" y="589533"/>
                </a:lnTo>
                <a:lnTo>
                  <a:pt x="2766593" y="584771"/>
                </a:lnTo>
                <a:lnTo>
                  <a:pt x="2771355" y="584771"/>
                </a:lnTo>
                <a:lnTo>
                  <a:pt x="2771355" y="589533"/>
                </a:lnTo>
                <a:close/>
              </a:path>
            </a:pathLst>
          </a:custGeom>
          <a:solidFill>
            <a:srgbClr val="FF0000"/>
          </a:solidFill>
        </p:spPr>
        <p:txBody>
          <a:bodyPr wrap="square" lIns="0" tIns="0" rIns="0" bIns="0" rtlCol="0"/>
          <a:lstStyle/>
          <a:p>
            <a:endParaRPr/>
          </a:p>
        </p:txBody>
      </p:sp>
      <p:sp>
        <p:nvSpPr>
          <p:cNvPr id="5" name="object 5"/>
          <p:cNvSpPr txBox="1"/>
          <p:nvPr/>
        </p:nvSpPr>
        <p:spPr>
          <a:xfrm>
            <a:off x="7051001" y="1487779"/>
            <a:ext cx="3159799" cy="505908"/>
          </a:xfrm>
          <a:prstGeom prst="rect">
            <a:avLst/>
          </a:prstGeom>
        </p:spPr>
        <p:txBody>
          <a:bodyPr vert="horz" wrap="square" lIns="0" tIns="13335" rIns="0" bIns="0" rtlCol="0">
            <a:spAutoFit/>
          </a:bodyPr>
          <a:lstStyle/>
          <a:p>
            <a:pPr marL="12700" marR="5080">
              <a:lnSpc>
                <a:spcPct val="100000"/>
              </a:lnSpc>
              <a:spcBef>
                <a:spcPts val="105"/>
              </a:spcBef>
            </a:pPr>
            <a:r>
              <a:rPr sz="3200" dirty="0">
                <a:latin typeface="黑体"/>
                <a:cs typeface="黑体"/>
              </a:rPr>
              <a:t>“</a:t>
            </a:r>
            <a:r>
              <a:rPr sz="3200" dirty="0" err="1" smtClean="0">
                <a:latin typeface="黑体"/>
                <a:cs typeface="黑体"/>
              </a:rPr>
              <a:t>全包了</a:t>
            </a:r>
            <a:r>
              <a:rPr lang="zh-CN" altLang="en-US" sz="3200" dirty="0" smtClean="0">
                <a:latin typeface="黑体"/>
                <a:cs typeface="黑体"/>
              </a:rPr>
              <a:t>”</a:t>
            </a:r>
            <a:r>
              <a:rPr sz="3200" dirty="0" err="1" smtClean="0">
                <a:latin typeface="黑体"/>
                <a:cs typeface="黑体"/>
              </a:rPr>
              <a:t>性</a:t>
            </a:r>
            <a:r>
              <a:rPr sz="3200" spc="0" dirty="0" err="1" smtClean="0">
                <a:latin typeface="黑体"/>
                <a:cs typeface="黑体"/>
              </a:rPr>
              <a:t>质</a:t>
            </a:r>
            <a:endParaRPr sz="3200" dirty="0">
              <a:latin typeface="黑体"/>
              <a:cs typeface="黑体"/>
            </a:endParaRPr>
          </a:p>
        </p:txBody>
      </p:sp>
      <p:sp>
        <p:nvSpPr>
          <p:cNvPr id="6" name="object 6"/>
          <p:cNvSpPr/>
          <p:nvPr/>
        </p:nvSpPr>
        <p:spPr>
          <a:xfrm>
            <a:off x="2517000" y="1473492"/>
            <a:ext cx="2668905" cy="594360"/>
          </a:xfrm>
          <a:custGeom>
            <a:avLst/>
            <a:gdLst/>
            <a:ahLst/>
            <a:cxnLst/>
            <a:rect l="l" t="t" r="r" b="b"/>
            <a:pathLst>
              <a:path w="2668904" h="594360">
                <a:moveTo>
                  <a:pt x="2664142" y="594296"/>
                </a:moveTo>
                <a:lnTo>
                  <a:pt x="4762" y="594296"/>
                </a:lnTo>
                <a:lnTo>
                  <a:pt x="3289" y="594067"/>
                </a:lnTo>
                <a:lnTo>
                  <a:pt x="1955" y="593394"/>
                </a:lnTo>
                <a:lnTo>
                  <a:pt x="901" y="592340"/>
                </a:lnTo>
                <a:lnTo>
                  <a:pt x="228" y="591007"/>
                </a:lnTo>
                <a:lnTo>
                  <a:pt x="0" y="589533"/>
                </a:lnTo>
                <a:lnTo>
                  <a:pt x="0" y="4762"/>
                </a:lnTo>
                <a:lnTo>
                  <a:pt x="4762" y="0"/>
                </a:lnTo>
                <a:lnTo>
                  <a:pt x="2664142" y="0"/>
                </a:lnTo>
                <a:lnTo>
                  <a:pt x="2668905" y="4762"/>
                </a:lnTo>
                <a:lnTo>
                  <a:pt x="9525" y="4762"/>
                </a:lnTo>
                <a:lnTo>
                  <a:pt x="4762" y="9524"/>
                </a:lnTo>
                <a:lnTo>
                  <a:pt x="9525" y="9524"/>
                </a:lnTo>
                <a:lnTo>
                  <a:pt x="9525" y="584771"/>
                </a:lnTo>
                <a:lnTo>
                  <a:pt x="4762" y="584771"/>
                </a:lnTo>
                <a:lnTo>
                  <a:pt x="9525" y="589533"/>
                </a:lnTo>
                <a:lnTo>
                  <a:pt x="2668905" y="589533"/>
                </a:lnTo>
                <a:lnTo>
                  <a:pt x="2668676" y="591007"/>
                </a:lnTo>
                <a:lnTo>
                  <a:pt x="2668003" y="592340"/>
                </a:lnTo>
                <a:lnTo>
                  <a:pt x="2666949" y="593394"/>
                </a:lnTo>
                <a:lnTo>
                  <a:pt x="2665615" y="594067"/>
                </a:lnTo>
                <a:lnTo>
                  <a:pt x="2664142" y="594296"/>
                </a:lnTo>
                <a:close/>
              </a:path>
              <a:path w="2668904" h="594360">
                <a:moveTo>
                  <a:pt x="9525" y="9524"/>
                </a:moveTo>
                <a:lnTo>
                  <a:pt x="4762" y="9524"/>
                </a:lnTo>
                <a:lnTo>
                  <a:pt x="9525" y="4762"/>
                </a:lnTo>
                <a:lnTo>
                  <a:pt x="9525" y="9524"/>
                </a:lnTo>
                <a:close/>
              </a:path>
              <a:path w="2668904" h="594360">
                <a:moveTo>
                  <a:pt x="2659380" y="9524"/>
                </a:moveTo>
                <a:lnTo>
                  <a:pt x="9525" y="9524"/>
                </a:lnTo>
                <a:lnTo>
                  <a:pt x="9525" y="4762"/>
                </a:lnTo>
                <a:lnTo>
                  <a:pt x="2659380" y="4762"/>
                </a:lnTo>
                <a:lnTo>
                  <a:pt x="2659380" y="9524"/>
                </a:lnTo>
                <a:close/>
              </a:path>
              <a:path w="2668904" h="594360">
                <a:moveTo>
                  <a:pt x="2659380" y="589533"/>
                </a:moveTo>
                <a:lnTo>
                  <a:pt x="2659380" y="4762"/>
                </a:lnTo>
                <a:lnTo>
                  <a:pt x="2664142" y="9524"/>
                </a:lnTo>
                <a:lnTo>
                  <a:pt x="2668905" y="9524"/>
                </a:lnTo>
                <a:lnTo>
                  <a:pt x="2668905" y="584771"/>
                </a:lnTo>
                <a:lnTo>
                  <a:pt x="2664142" y="584771"/>
                </a:lnTo>
                <a:lnTo>
                  <a:pt x="2659380" y="589533"/>
                </a:lnTo>
                <a:close/>
              </a:path>
              <a:path w="2668904" h="594360">
                <a:moveTo>
                  <a:pt x="2668905" y="9524"/>
                </a:moveTo>
                <a:lnTo>
                  <a:pt x="2664142" y="9524"/>
                </a:lnTo>
                <a:lnTo>
                  <a:pt x="2659380" y="4762"/>
                </a:lnTo>
                <a:lnTo>
                  <a:pt x="2668905" y="4762"/>
                </a:lnTo>
                <a:lnTo>
                  <a:pt x="2668905" y="9524"/>
                </a:lnTo>
                <a:close/>
              </a:path>
              <a:path w="2668904" h="594360">
                <a:moveTo>
                  <a:pt x="9525" y="589533"/>
                </a:moveTo>
                <a:lnTo>
                  <a:pt x="4762" y="584771"/>
                </a:lnTo>
                <a:lnTo>
                  <a:pt x="9525" y="584771"/>
                </a:lnTo>
                <a:lnTo>
                  <a:pt x="9525" y="589533"/>
                </a:lnTo>
                <a:close/>
              </a:path>
              <a:path w="2668904" h="594360">
                <a:moveTo>
                  <a:pt x="2659380" y="589533"/>
                </a:moveTo>
                <a:lnTo>
                  <a:pt x="9525" y="589533"/>
                </a:lnTo>
                <a:lnTo>
                  <a:pt x="9525" y="584771"/>
                </a:lnTo>
                <a:lnTo>
                  <a:pt x="2659380" y="584771"/>
                </a:lnTo>
                <a:lnTo>
                  <a:pt x="2659380" y="589533"/>
                </a:lnTo>
                <a:close/>
              </a:path>
              <a:path w="2668904" h="594360">
                <a:moveTo>
                  <a:pt x="2668905" y="589533"/>
                </a:moveTo>
                <a:lnTo>
                  <a:pt x="2659380" y="589533"/>
                </a:lnTo>
                <a:lnTo>
                  <a:pt x="2664142" y="584771"/>
                </a:lnTo>
                <a:lnTo>
                  <a:pt x="2668905" y="584771"/>
                </a:lnTo>
                <a:lnTo>
                  <a:pt x="2668905" y="589533"/>
                </a:lnTo>
                <a:close/>
              </a:path>
            </a:pathLst>
          </a:custGeom>
          <a:solidFill>
            <a:srgbClr val="FF0000"/>
          </a:solidFill>
        </p:spPr>
        <p:txBody>
          <a:bodyPr wrap="square" lIns="0" tIns="0" rIns="0" bIns="0" rtlCol="0"/>
          <a:lstStyle/>
          <a:p>
            <a:endParaRPr/>
          </a:p>
        </p:txBody>
      </p:sp>
      <p:sp>
        <p:nvSpPr>
          <p:cNvPr id="7" name="object 7"/>
          <p:cNvSpPr/>
          <p:nvPr/>
        </p:nvSpPr>
        <p:spPr>
          <a:xfrm>
            <a:off x="5548884" y="877824"/>
            <a:ext cx="775716" cy="8153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355971" y="1691004"/>
            <a:ext cx="1235075" cy="285750"/>
          </a:xfrm>
          <a:custGeom>
            <a:avLst/>
            <a:gdLst/>
            <a:ahLst/>
            <a:cxnLst/>
            <a:rect l="l" t="t" r="r" b="b"/>
            <a:pathLst>
              <a:path w="1235075" h="285750">
                <a:moveTo>
                  <a:pt x="1108849" y="142868"/>
                </a:moveTo>
                <a:lnTo>
                  <a:pt x="965365" y="59169"/>
                </a:lnTo>
                <a:lnTo>
                  <a:pt x="949655" y="30162"/>
                </a:lnTo>
                <a:lnTo>
                  <a:pt x="950163" y="25857"/>
                </a:lnTo>
                <a:lnTo>
                  <a:pt x="980782" y="0"/>
                </a:lnTo>
                <a:lnTo>
                  <a:pt x="985113" y="215"/>
                </a:lnTo>
                <a:lnTo>
                  <a:pt x="989368" y="1016"/>
                </a:lnTo>
                <a:lnTo>
                  <a:pt x="993482" y="2400"/>
                </a:lnTo>
                <a:lnTo>
                  <a:pt x="997356" y="4318"/>
                </a:lnTo>
                <a:lnTo>
                  <a:pt x="1180445" y="111125"/>
                </a:lnTo>
                <a:lnTo>
                  <a:pt x="1171867" y="111125"/>
                </a:lnTo>
                <a:lnTo>
                  <a:pt x="1171867" y="115443"/>
                </a:lnTo>
                <a:lnTo>
                  <a:pt x="1155865" y="115443"/>
                </a:lnTo>
                <a:lnTo>
                  <a:pt x="1108849" y="142868"/>
                </a:lnTo>
                <a:close/>
              </a:path>
              <a:path w="1235075" h="285750">
                <a:moveTo>
                  <a:pt x="1054410" y="174625"/>
                </a:moveTo>
                <a:lnTo>
                  <a:pt x="0" y="174625"/>
                </a:lnTo>
                <a:lnTo>
                  <a:pt x="0" y="111125"/>
                </a:lnTo>
                <a:lnTo>
                  <a:pt x="1054432" y="111125"/>
                </a:lnTo>
                <a:lnTo>
                  <a:pt x="1108849" y="142868"/>
                </a:lnTo>
                <a:lnTo>
                  <a:pt x="1054410" y="174625"/>
                </a:lnTo>
                <a:close/>
              </a:path>
              <a:path w="1235075" h="285750">
                <a:moveTo>
                  <a:pt x="1180440" y="174625"/>
                </a:moveTo>
                <a:lnTo>
                  <a:pt x="1171867" y="174625"/>
                </a:lnTo>
                <a:lnTo>
                  <a:pt x="1171867" y="111125"/>
                </a:lnTo>
                <a:lnTo>
                  <a:pt x="1180445" y="111125"/>
                </a:lnTo>
                <a:lnTo>
                  <a:pt x="1234871" y="142875"/>
                </a:lnTo>
                <a:lnTo>
                  <a:pt x="1180440" y="174625"/>
                </a:lnTo>
                <a:close/>
              </a:path>
              <a:path w="1235075" h="285750">
                <a:moveTo>
                  <a:pt x="1155865" y="170294"/>
                </a:moveTo>
                <a:lnTo>
                  <a:pt x="1108849" y="142868"/>
                </a:lnTo>
                <a:lnTo>
                  <a:pt x="1155865" y="115443"/>
                </a:lnTo>
                <a:lnTo>
                  <a:pt x="1155865" y="170294"/>
                </a:lnTo>
                <a:close/>
              </a:path>
              <a:path w="1235075" h="285750">
                <a:moveTo>
                  <a:pt x="1171867" y="170294"/>
                </a:moveTo>
                <a:lnTo>
                  <a:pt x="1155865" y="170294"/>
                </a:lnTo>
                <a:lnTo>
                  <a:pt x="1155865" y="115443"/>
                </a:lnTo>
                <a:lnTo>
                  <a:pt x="1171867" y="115443"/>
                </a:lnTo>
                <a:lnTo>
                  <a:pt x="1171867" y="170294"/>
                </a:lnTo>
                <a:close/>
              </a:path>
              <a:path w="1235075" h="285750">
                <a:moveTo>
                  <a:pt x="980782" y="285737"/>
                </a:moveTo>
                <a:lnTo>
                  <a:pt x="950163" y="259880"/>
                </a:lnTo>
                <a:lnTo>
                  <a:pt x="949655" y="255574"/>
                </a:lnTo>
                <a:lnTo>
                  <a:pt x="949731" y="251244"/>
                </a:lnTo>
                <a:lnTo>
                  <a:pt x="1108860" y="142875"/>
                </a:lnTo>
                <a:lnTo>
                  <a:pt x="1155865" y="170294"/>
                </a:lnTo>
                <a:lnTo>
                  <a:pt x="1171867" y="170294"/>
                </a:lnTo>
                <a:lnTo>
                  <a:pt x="1171867" y="174625"/>
                </a:lnTo>
                <a:lnTo>
                  <a:pt x="1180440" y="174625"/>
                </a:lnTo>
                <a:lnTo>
                  <a:pt x="997356" y="281419"/>
                </a:lnTo>
                <a:lnTo>
                  <a:pt x="993482" y="283337"/>
                </a:lnTo>
                <a:lnTo>
                  <a:pt x="989368" y="284721"/>
                </a:lnTo>
                <a:lnTo>
                  <a:pt x="985113" y="285521"/>
                </a:lnTo>
                <a:lnTo>
                  <a:pt x="980782" y="285737"/>
                </a:lnTo>
                <a:close/>
              </a:path>
            </a:pathLst>
          </a:custGeom>
          <a:solidFill>
            <a:srgbClr val="5B9BD4"/>
          </a:solidFill>
        </p:spPr>
        <p:txBody>
          <a:bodyPr wrap="square" lIns="0" tIns="0" rIns="0" bIns="0" rtlCol="0"/>
          <a:lstStyle/>
          <a:p>
            <a:endParaRPr/>
          </a:p>
        </p:txBody>
      </p:sp>
      <p:sp>
        <p:nvSpPr>
          <p:cNvPr id="9" name="object 9"/>
          <p:cNvSpPr txBox="1"/>
          <p:nvPr/>
        </p:nvSpPr>
        <p:spPr>
          <a:xfrm>
            <a:off x="5330761" y="2198484"/>
            <a:ext cx="11684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宋体"/>
                <a:cs typeface="宋体"/>
              </a:rPr>
              <a:t>师兄的翻译</a:t>
            </a:r>
            <a:endParaRPr sz="1800">
              <a:latin typeface="宋体"/>
              <a:cs typeface="宋体"/>
            </a:endParaRPr>
          </a:p>
        </p:txBody>
      </p:sp>
      <p:sp>
        <p:nvSpPr>
          <p:cNvPr id="10" name="object 10"/>
          <p:cNvSpPr txBox="1"/>
          <p:nvPr/>
        </p:nvSpPr>
        <p:spPr>
          <a:xfrm>
            <a:off x="2619552" y="1487779"/>
            <a:ext cx="2464435" cy="1010919"/>
          </a:xfrm>
          <a:prstGeom prst="rect">
            <a:avLst/>
          </a:prstGeom>
        </p:spPr>
        <p:txBody>
          <a:bodyPr vert="horz" wrap="square" lIns="0" tIns="13335" rIns="0" bIns="0" rtlCol="0">
            <a:spAutoFit/>
          </a:bodyPr>
          <a:lstStyle/>
          <a:p>
            <a:pPr marL="12700">
              <a:lnSpc>
                <a:spcPct val="100000"/>
              </a:lnSpc>
              <a:spcBef>
                <a:spcPts val="105"/>
              </a:spcBef>
            </a:pPr>
            <a:r>
              <a:rPr sz="3200" spc="-5" dirty="0">
                <a:latin typeface="黑体"/>
                <a:cs typeface="黑体"/>
              </a:rPr>
              <a:t>Universality</a:t>
            </a:r>
            <a:endParaRPr sz="3200">
              <a:latin typeface="黑体"/>
              <a:cs typeface="黑体"/>
            </a:endParaRPr>
          </a:p>
          <a:p>
            <a:pPr marL="554355">
              <a:lnSpc>
                <a:spcPct val="100000"/>
              </a:lnSpc>
              <a:spcBef>
                <a:spcPts val="1750"/>
              </a:spcBef>
            </a:pPr>
            <a:r>
              <a:rPr sz="1800" dirty="0">
                <a:latin typeface="宋体"/>
                <a:cs typeface="宋体"/>
              </a:rPr>
              <a:t>好霸气的词</a:t>
            </a:r>
            <a:endParaRPr sz="1800">
              <a:latin typeface="宋体"/>
              <a:cs typeface="宋体"/>
            </a:endParaRPr>
          </a:p>
        </p:txBody>
      </p:sp>
      <p:sp>
        <p:nvSpPr>
          <p:cNvPr id="11" name="object 11"/>
          <p:cNvSpPr txBox="1"/>
          <p:nvPr/>
        </p:nvSpPr>
        <p:spPr>
          <a:xfrm>
            <a:off x="672452" y="2831617"/>
            <a:ext cx="12446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怎么讲？</a:t>
            </a:r>
            <a:endParaRPr sz="2400">
              <a:latin typeface="宋体"/>
              <a:cs typeface="宋体"/>
            </a:endParaRPr>
          </a:p>
        </p:txBody>
      </p:sp>
      <p:sp>
        <p:nvSpPr>
          <p:cNvPr id="12" name="object 12"/>
          <p:cNvSpPr/>
          <p:nvPr/>
        </p:nvSpPr>
        <p:spPr>
          <a:xfrm>
            <a:off x="545452" y="3257413"/>
            <a:ext cx="2743200" cy="2742849"/>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916652" y="3308603"/>
            <a:ext cx="2800017" cy="2743200"/>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8142731" y="3182093"/>
            <a:ext cx="2743200" cy="2742866"/>
          </a:xfrm>
          <a:prstGeom prst="rect">
            <a:avLst/>
          </a:prstGeom>
          <a:blipFill>
            <a:blip r:embed="rId6" cstate="print"/>
            <a:stretch>
              <a:fillRect/>
            </a:stretch>
          </a:blipFill>
        </p:spPr>
        <p:txBody>
          <a:bodyPr wrap="square" lIns="0" tIns="0" rIns="0" bIns="0" rtlCol="0"/>
          <a:lstStyle/>
          <a:p>
            <a:endParaRPr/>
          </a:p>
        </p:txBody>
      </p:sp>
      <p:sp>
        <p:nvSpPr>
          <p:cNvPr id="15" name="object 15"/>
          <p:cNvSpPr txBox="1"/>
          <p:nvPr/>
        </p:nvSpPr>
        <p:spPr>
          <a:xfrm>
            <a:off x="1333220" y="6148451"/>
            <a:ext cx="11684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宋体"/>
                <a:cs typeface="宋体"/>
              </a:rPr>
              <a:t>二次函数？</a:t>
            </a:r>
            <a:endParaRPr sz="1800">
              <a:latin typeface="宋体"/>
              <a:cs typeface="宋体"/>
            </a:endParaRPr>
          </a:p>
        </p:txBody>
      </p:sp>
      <p:sp>
        <p:nvSpPr>
          <p:cNvPr id="16" name="object 16"/>
          <p:cNvSpPr txBox="1"/>
          <p:nvPr/>
        </p:nvSpPr>
        <p:spPr>
          <a:xfrm>
            <a:off x="4553635" y="6183234"/>
            <a:ext cx="15443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宋体"/>
                <a:cs typeface="宋体"/>
              </a:rPr>
              <a:t>常数函数</a:t>
            </a:r>
            <a:r>
              <a:rPr sz="1800" spc="-5" dirty="0">
                <a:latin typeface="Calibri"/>
                <a:cs typeface="Calibri"/>
              </a:rPr>
              <a:t>+</a:t>
            </a:r>
            <a:r>
              <a:rPr sz="1800" dirty="0">
                <a:latin typeface="Calibri"/>
                <a:cs typeface="Calibri"/>
              </a:rPr>
              <a:t>si</a:t>
            </a:r>
            <a:r>
              <a:rPr sz="1800" spc="-5" dirty="0">
                <a:latin typeface="Calibri"/>
                <a:cs typeface="Calibri"/>
              </a:rPr>
              <a:t>n</a:t>
            </a:r>
            <a:r>
              <a:rPr sz="1800" dirty="0">
                <a:latin typeface="宋体"/>
                <a:cs typeface="宋体"/>
              </a:rPr>
              <a:t>？</a:t>
            </a:r>
            <a:endParaRPr sz="1800">
              <a:latin typeface="宋体"/>
              <a:cs typeface="宋体"/>
            </a:endParaRPr>
          </a:p>
        </p:txBody>
      </p:sp>
      <p:sp>
        <p:nvSpPr>
          <p:cNvPr id="17" name="object 17"/>
          <p:cNvSpPr/>
          <p:nvPr/>
        </p:nvSpPr>
        <p:spPr>
          <a:xfrm>
            <a:off x="7281671" y="6195059"/>
            <a:ext cx="4434086" cy="316991"/>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46996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3.3：Universality-</a:t>
            </a:r>
            <a:r>
              <a:rPr sz="3200" dirty="0">
                <a:solidFill>
                  <a:srgbClr val="6F2F9F"/>
                </a:solidFill>
              </a:rPr>
              <a:t>证明1</a:t>
            </a:r>
            <a:endParaRPr sz="3200"/>
          </a:p>
        </p:txBody>
      </p:sp>
      <p:sp>
        <p:nvSpPr>
          <p:cNvPr id="4" name="object 4"/>
          <p:cNvSpPr/>
          <p:nvPr/>
        </p:nvSpPr>
        <p:spPr>
          <a:xfrm>
            <a:off x="658908" y="2101595"/>
            <a:ext cx="3778104" cy="283382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639584" y="5211991"/>
            <a:ext cx="32277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简化模型到只有</a:t>
            </a:r>
            <a:r>
              <a:rPr sz="2400" spc="-5" dirty="0">
                <a:latin typeface="Calibri"/>
                <a:cs typeface="Calibri"/>
              </a:rPr>
              <a:t>2</a:t>
            </a:r>
            <a:r>
              <a:rPr sz="2400" dirty="0">
                <a:latin typeface="宋体"/>
                <a:cs typeface="宋体"/>
              </a:rPr>
              <a:t>个参数</a:t>
            </a:r>
            <a:endParaRPr sz="2400">
              <a:latin typeface="宋体"/>
              <a:cs typeface="宋体"/>
            </a:endParaRPr>
          </a:p>
        </p:txBody>
      </p:sp>
      <p:sp>
        <p:nvSpPr>
          <p:cNvPr id="6" name="object 6"/>
          <p:cNvSpPr/>
          <p:nvPr/>
        </p:nvSpPr>
        <p:spPr>
          <a:xfrm>
            <a:off x="5064252" y="1897855"/>
            <a:ext cx="6434735" cy="321703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644567" y="5254116"/>
            <a:ext cx="7095782" cy="83099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46996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3.3：Universality-</a:t>
            </a:r>
            <a:r>
              <a:rPr sz="3200" dirty="0">
                <a:solidFill>
                  <a:srgbClr val="6F2F9F"/>
                </a:solidFill>
              </a:rPr>
              <a:t>证明2</a:t>
            </a:r>
            <a:endParaRPr sz="3200"/>
          </a:p>
        </p:txBody>
      </p:sp>
      <p:sp>
        <p:nvSpPr>
          <p:cNvPr id="4" name="object 4"/>
          <p:cNvSpPr txBox="1"/>
          <p:nvPr/>
        </p:nvSpPr>
        <p:spPr>
          <a:xfrm>
            <a:off x="4476674" y="5647410"/>
            <a:ext cx="3084830" cy="756920"/>
          </a:xfrm>
          <a:prstGeom prst="rect">
            <a:avLst/>
          </a:prstGeom>
        </p:spPr>
        <p:txBody>
          <a:bodyPr vert="horz" wrap="square" lIns="0" tIns="12700" rIns="0" bIns="0" rtlCol="0">
            <a:spAutoFit/>
          </a:bodyPr>
          <a:lstStyle/>
          <a:p>
            <a:pPr algn="ctr">
              <a:lnSpc>
                <a:spcPct val="100000"/>
              </a:lnSpc>
              <a:spcBef>
                <a:spcPts val="100"/>
              </a:spcBef>
            </a:pPr>
            <a:r>
              <a:rPr sz="2400" b="1" spc="-5" dirty="0">
                <a:latin typeface="宋体"/>
                <a:cs typeface="宋体"/>
              </a:rPr>
              <a:t>当</a:t>
            </a:r>
            <a:r>
              <a:rPr sz="2400" b="1" dirty="0">
                <a:latin typeface="Calibri"/>
                <a:cs typeface="Calibri"/>
              </a:rPr>
              <a:t>w</a:t>
            </a:r>
            <a:r>
              <a:rPr sz="2400" b="1" spc="-5" dirty="0">
                <a:latin typeface="宋体"/>
                <a:cs typeface="宋体"/>
              </a:rPr>
              <a:t>取值足够</a:t>
            </a:r>
            <a:r>
              <a:rPr sz="2400" b="1" spc="-10" dirty="0">
                <a:latin typeface="宋体"/>
                <a:cs typeface="宋体"/>
              </a:rPr>
              <a:t>大</a:t>
            </a:r>
            <a:endParaRPr sz="2400">
              <a:latin typeface="宋体"/>
              <a:cs typeface="宋体"/>
            </a:endParaRPr>
          </a:p>
          <a:p>
            <a:pPr algn="ctr">
              <a:lnSpc>
                <a:spcPct val="100000"/>
              </a:lnSpc>
            </a:pPr>
            <a:r>
              <a:rPr sz="2400" b="1" spc="-5" dirty="0">
                <a:latin typeface="宋体"/>
                <a:cs typeface="宋体"/>
              </a:rPr>
              <a:t>会出现理想的激活函</a:t>
            </a:r>
            <a:r>
              <a:rPr sz="2400" b="1" spc="-10" dirty="0">
                <a:latin typeface="宋体"/>
                <a:cs typeface="宋体"/>
              </a:rPr>
              <a:t>数</a:t>
            </a:r>
            <a:endParaRPr sz="2400">
              <a:latin typeface="宋体"/>
              <a:cs typeface="宋体"/>
            </a:endParaRPr>
          </a:p>
        </p:txBody>
      </p:sp>
      <p:sp>
        <p:nvSpPr>
          <p:cNvPr id="5" name="object 5"/>
          <p:cNvSpPr/>
          <p:nvPr/>
        </p:nvSpPr>
        <p:spPr>
          <a:xfrm>
            <a:off x="1441703" y="1178119"/>
            <a:ext cx="8647176" cy="422750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46996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3.3：Universality-</a:t>
            </a:r>
            <a:r>
              <a:rPr sz="3200" dirty="0">
                <a:solidFill>
                  <a:srgbClr val="6F2F9F"/>
                </a:solidFill>
              </a:rPr>
              <a:t>证明3</a:t>
            </a:r>
            <a:endParaRPr sz="3200"/>
          </a:p>
        </p:txBody>
      </p:sp>
      <p:sp>
        <p:nvSpPr>
          <p:cNvPr id="4" name="object 4"/>
          <p:cNvSpPr txBox="1"/>
          <p:nvPr/>
        </p:nvSpPr>
        <p:spPr>
          <a:xfrm>
            <a:off x="4332530" y="5647410"/>
            <a:ext cx="4309110" cy="756920"/>
          </a:xfrm>
          <a:prstGeom prst="rect">
            <a:avLst/>
          </a:prstGeom>
        </p:spPr>
        <p:txBody>
          <a:bodyPr vert="horz" wrap="square" lIns="0" tIns="12700" rIns="0" bIns="0" rtlCol="0">
            <a:spAutoFit/>
          </a:bodyPr>
          <a:lstStyle/>
          <a:p>
            <a:pPr algn="ctr">
              <a:lnSpc>
                <a:spcPct val="100000"/>
              </a:lnSpc>
              <a:spcBef>
                <a:spcPts val="100"/>
              </a:spcBef>
            </a:pPr>
            <a:r>
              <a:rPr sz="2400" b="1" spc="-5" dirty="0">
                <a:latin typeface="宋体"/>
                <a:cs typeface="宋体"/>
              </a:rPr>
              <a:t>激活函数的“跳变点</a:t>
            </a:r>
            <a:r>
              <a:rPr sz="2400" b="1" spc="-10" dirty="0">
                <a:latin typeface="宋体"/>
                <a:cs typeface="宋体"/>
              </a:rPr>
              <a:t>”</a:t>
            </a:r>
            <a:endParaRPr sz="2400">
              <a:latin typeface="宋体"/>
              <a:cs typeface="宋体"/>
            </a:endParaRPr>
          </a:p>
          <a:p>
            <a:pPr algn="ctr">
              <a:lnSpc>
                <a:spcPct val="100000"/>
              </a:lnSpc>
            </a:pPr>
            <a:r>
              <a:rPr sz="2400" b="1" spc="-5" dirty="0">
                <a:latin typeface="宋体"/>
                <a:cs typeface="宋体"/>
              </a:rPr>
              <a:t>出现在哪是有什么因素决定的</a:t>
            </a:r>
            <a:r>
              <a:rPr sz="2400" b="1" spc="-10" dirty="0">
                <a:latin typeface="宋体"/>
                <a:cs typeface="宋体"/>
              </a:rPr>
              <a:t>？</a:t>
            </a:r>
            <a:endParaRPr sz="2400">
              <a:latin typeface="宋体"/>
              <a:cs typeface="宋体"/>
            </a:endParaRPr>
          </a:p>
        </p:txBody>
      </p:sp>
      <p:sp>
        <p:nvSpPr>
          <p:cNvPr id="5" name="object 5"/>
          <p:cNvSpPr/>
          <p:nvPr/>
        </p:nvSpPr>
        <p:spPr>
          <a:xfrm>
            <a:off x="2133600" y="787908"/>
            <a:ext cx="8287511" cy="466191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46996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3.3：Universality-</a:t>
            </a:r>
            <a:r>
              <a:rPr sz="3200" dirty="0">
                <a:solidFill>
                  <a:srgbClr val="6F2F9F"/>
                </a:solidFill>
              </a:rPr>
              <a:t>证明4</a:t>
            </a:r>
            <a:endParaRPr sz="3200"/>
          </a:p>
        </p:txBody>
      </p:sp>
      <p:sp>
        <p:nvSpPr>
          <p:cNvPr id="4" name="object 4"/>
          <p:cNvSpPr txBox="1"/>
          <p:nvPr/>
        </p:nvSpPr>
        <p:spPr>
          <a:xfrm>
            <a:off x="2428963" y="5647410"/>
            <a:ext cx="7797165" cy="756920"/>
          </a:xfrm>
          <a:prstGeom prst="rect">
            <a:avLst/>
          </a:prstGeom>
        </p:spPr>
        <p:txBody>
          <a:bodyPr vert="horz" wrap="square" lIns="0" tIns="12700" rIns="0" bIns="0" rtlCol="0">
            <a:spAutoFit/>
          </a:bodyPr>
          <a:lstStyle/>
          <a:p>
            <a:pPr algn="ctr">
              <a:lnSpc>
                <a:spcPct val="100000"/>
              </a:lnSpc>
              <a:spcBef>
                <a:spcPts val="100"/>
              </a:spcBef>
            </a:pPr>
            <a:r>
              <a:rPr sz="2400" b="1" spc="-5" dirty="0">
                <a:latin typeface="宋体"/>
                <a:cs typeface="宋体"/>
              </a:rPr>
              <a:t>我们把跳变点设置为新的参数</a:t>
            </a:r>
            <a:r>
              <a:rPr sz="2400" b="1" spc="-10" dirty="0">
                <a:latin typeface="Calibri"/>
                <a:cs typeface="Calibri"/>
              </a:rPr>
              <a:t>s</a:t>
            </a:r>
            <a:r>
              <a:rPr sz="2400" b="1" spc="-10" dirty="0">
                <a:latin typeface="宋体"/>
                <a:cs typeface="宋体"/>
              </a:rPr>
              <a:t>（</a:t>
            </a:r>
            <a:r>
              <a:rPr sz="2400" b="1" spc="-10" dirty="0">
                <a:latin typeface="Calibri"/>
                <a:cs typeface="Calibri"/>
              </a:rPr>
              <a:t>stride</a:t>
            </a:r>
            <a:r>
              <a:rPr sz="2400" b="1" spc="-10" dirty="0">
                <a:latin typeface="宋体"/>
                <a:cs typeface="宋体"/>
              </a:rPr>
              <a:t>，</a:t>
            </a:r>
            <a:r>
              <a:rPr sz="2400" b="1" spc="-5" dirty="0">
                <a:latin typeface="宋体"/>
                <a:cs typeface="宋体"/>
              </a:rPr>
              <a:t>步长</a:t>
            </a:r>
            <a:r>
              <a:rPr sz="2400" b="1" spc="-10" dirty="0">
                <a:latin typeface="宋体"/>
                <a:cs typeface="宋体"/>
              </a:rPr>
              <a:t>）</a:t>
            </a:r>
            <a:endParaRPr sz="2400">
              <a:latin typeface="宋体"/>
              <a:cs typeface="宋体"/>
            </a:endParaRPr>
          </a:p>
          <a:p>
            <a:pPr algn="ctr">
              <a:lnSpc>
                <a:spcPct val="100000"/>
              </a:lnSpc>
            </a:pPr>
            <a:r>
              <a:rPr sz="2400" b="1" spc="-5" dirty="0">
                <a:latin typeface="宋体"/>
                <a:cs typeface="宋体"/>
              </a:rPr>
              <a:t>并假设我们可以直接控制</a:t>
            </a:r>
            <a:r>
              <a:rPr sz="2400" b="1" spc="-5" dirty="0">
                <a:latin typeface="Calibri"/>
                <a:cs typeface="Calibri"/>
              </a:rPr>
              <a:t>s</a:t>
            </a:r>
            <a:r>
              <a:rPr sz="2400" b="1" spc="-5" dirty="0">
                <a:latin typeface="宋体"/>
                <a:cs typeface="宋体"/>
              </a:rPr>
              <a:t>来设定“跳变点”的准确位置</a:t>
            </a:r>
            <a:r>
              <a:rPr sz="2400" b="1" spc="-10" dirty="0">
                <a:latin typeface="宋体"/>
                <a:cs typeface="宋体"/>
              </a:rPr>
              <a:t>？</a:t>
            </a:r>
            <a:endParaRPr sz="2400">
              <a:latin typeface="宋体"/>
              <a:cs typeface="宋体"/>
            </a:endParaRPr>
          </a:p>
        </p:txBody>
      </p:sp>
      <p:sp>
        <p:nvSpPr>
          <p:cNvPr id="5" name="object 5"/>
          <p:cNvSpPr/>
          <p:nvPr/>
        </p:nvSpPr>
        <p:spPr>
          <a:xfrm>
            <a:off x="2089404" y="1001268"/>
            <a:ext cx="7591043" cy="427024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3480435" cy="514350"/>
          </a:xfrm>
          <a:prstGeom prst="rect">
            <a:avLst/>
          </a:prstGeom>
        </p:spPr>
        <p:txBody>
          <a:bodyPr vert="horz" wrap="square" lIns="0" tIns="13335" rIns="0" bIns="0" rtlCol="0">
            <a:spAutoFit/>
          </a:bodyPr>
          <a:lstStyle/>
          <a:p>
            <a:pPr marL="12700">
              <a:lnSpc>
                <a:spcPct val="100000"/>
              </a:lnSpc>
              <a:spcBef>
                <a:spcPts val="105"/>
              </a:spcBef>
            </a:pPr>
            <a:r>
              <a:rPr lang="en-US" altLang="zh-CN" sz="3200" spc="-5" dirty="0" smtClean="0">
                <a:solidFill>
                  <a:srgbClr val="6F2F9F"/>
                </a:solidFill>
              </a:rPr>
              <a:t>1.</a:t>
            </a:r>
            <a:r>
              <a:rPr sz="3200" spc="-5" dirty="0" smtClean="0">
                <a:solidFill>
                  <a:srgbClr val="6F2F9F"/>
                </a:solidFill>
              </a:rPr>
              <a:t>1：NN</a:t>
            </a:r>
            <a:r>
              <a:rPr sz="3200" spc="-5" dirty="0">
                <a:solidFill>
                  <a:srgbClr val="6F2F9F"/>
                </a:solidFill>
              </a:rPr>
              <a:t>的历史渊</a:t>
            </a:r>
            <a:r>
              <a:rPr sz="3200" spc="0" dirty="0">
                <a:solidFill>
                  <a:srgbClr val="6F2F9F"/>
                </a:solidFill>
              </a:rPr>
              <a:t>源</a:t>
            </a:r>
            <a:endParaRPr sz="3200" dirty="0"/>
          </a:p>
        </p:txBody>
      </p:sp>
      <p:sp>
        <p:nvSpPr>
          <p:cNvPr id="4" name="object 4"/>
          <p:cNvSpPr txBox="1"/>
          <p:nvPr/>
        </p:nvSpPr>
        <p:spPr>
          <a:xfrm>
            <a:off x="912901" y="3135235"/>
            <a:ext cx="2463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生理学上的神经元</a:t>
            </a:r>
            <a:endParaRPr sz="2400">
              <a:latin typeface="宋体"/>
              <a:cs typeface="宋体"/>
            </a:endParaRPr>
          </a:p>
        </p:txBody>
      </p:sp>
      <p:sp>
        <p:nvSpPr>
          <p:cNvPr id="5" name="object 5"/>
          <p:cNvSpPr/>
          <p:nvPr/>
        </p:nvSpPr>
        <p:spPr>
          <a:xfrm>
            <a:off x="802617" y="640079"/>
            <a:ext cx="3854991" cy="23423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283484" y="1112520"/>
            <a:ext cx="3200737" cy="182880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6057544" y="3277387"/>
            <a:ext cx="1854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数学模型仿生</a:t>
            </a:r>
            <a:endParaRPr sz="2400">
              <a:latin typeface="宋体"/>
              <a:cs typeface="宋体"/>
            </a:endParaRPr>
          </a:p>
        </p:txBody>
      </p:sp>
      <p:sp>
        <p:nvSpPr>
          <p:cNvPr id="8" name="object 8"/>
          <p:cNvSpPr/>
          <p:nvPr/>
        </p:nvSpPr>
        <p:spPr>
          <a:xfrm>
            <a:off x="5978652" y="1059179"/>
            <a:ext cx="3610355" cy="20955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044748" y="3794632"/>
            <a:ext cx="3882745" cy="2782951"/>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7473848" y="5226926"/>
            <a:ext cx="27686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体会“激活”的含义</a:t>
            </a:r>
            <a:endParaRPr sz="2400">
              <a:latin typeface="宋体"/>
              <a:cs typeface="宋体"/>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46996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3.3：Universality-</a:t>
            </a:r>
            <a:r>
              <a:rPr sz="3200" dirty="0">
                <a:solidFill>
                  <a:srgbClr val="6F2F9F"/>
                </a:solidFill>
              </a:rPr>
              <a:t>证明5</a:t>
            </a:r>
            <a:endParaRPr sz="3200"/>
          </a:p>
        </p:txBody>
      </p:sp>
      <p:sp>
        <p:nvSpPr>
          <p:cNvPr id="4" name="object 4"/>
          <p:cNvSpPr/>
          <p:nvPr/>
        </p:nvSpPr>
        <p:spPr>
          <a:xfrm>
            <a:off x="1591055" y="2141864"/>
            <a:ext cx="5038679" cy="358216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79639" y="1249590"/>
            <a:ext cx="10207625" cy="425450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宋体"/>
                <a:cs typeface="宋体"/>
              </a:rPr>
              <a:t>为了画出更复杂一些的图像，我们把模型稍微扩充一些如下</a:t>
            </a:r>
            <a:r>
              <a:rPr sz="2400" b="1" spc="-10" dirty="0">
                <a:latin typeface="宋体"/>
                <a:cs typeface="宋体"/>
              </a:rPr>
              <a:t>？</a:t>
            </a:r>
            <a:endParaRPr sz="2400">
              <a:latin typeface="宋体"/>
              <a:cs typeface="宋体"/>
            </a:endParaRPr>
          </a:p>
          <a:p>
            <a:pPr>
              <a:lnSpc>
                <a:spcPct val="100000"/>
              </a:lnSpc>
            </a:pPr>
            <a:endParaRPr sz="2400">
              <a:latin typeface="Times New Roman"/>
              <a:cs typeface="Times New Roman"/>
            </a:endParaRPr>
          </a:p>
          <a:p>
            <a:pPr marL="5467985">
              <a:lnSpc>
                <a:spcPct val="100000"/>
              </a:lnSpc>
              <a:spcBef>
                <a:spcPts val="1735"/>
              </a:spcBef>
            </a:pPr>
            <a:r>
              <a:rPr sz="2400" spc="-5" dirty="0">
                <a:latin typeface="Calibri"/>
                <a:cs typeface="Calibri"/>
              </a:rPr>
              <a:t>1</a:t>
            </a:r>
            <a:r>
              <a:rPr sz="2400" dirty="0">
                <a:latin typeface="宋体"/>
                <a:cs typeface="宋体"/>
              </a:rPr>
              <a:t>、启用了全部神经元</a:t>
            </a:r>
            <a:endParaRPr sz="2400">
              <a:latin typeface="宋体"/>
              <a:cs typeface="宋体"/>
            </a:endParaRPr>
          </a:p>
          <a:p>
            <a:pPr>
              <a:lnSpc>
                <a:spcPct val="100000"/>
              </a:lnSpc>
              <a:spcBef>
                <a:spcPts val="5"/>
              </a:spcBef>
            </a:pPr>
            <a:endParaRPr sz="2500">
              <a:latin typeface="Times New Roman"/>
              <a:cs typeface="Times New Roman"/>
            </a:endParaRPr>
          </a:p>
          <a:p>
            <a:pPr marL="5467985" marR="156210">
              <a:lnSpc>
                <a:spcPct val="100000"/>
              </a:lnSpc>
            </a:pPr>
            <a:r>
              <a:rPr sz="2400" spc="-5" dirty="0">
                <a:latin typeface="Calibri"/>
                <a:cs typeface="Calibri"/>
              </a:rPr>
              <a:t>2</a:t>
            </a:r>
            <a:r>
              <a:rPr sz="2400" dirty="0">
                <a:latin typeface="宋体"/>
                <a:cs typeface="宋体"/>
              </a:rPr>
              <a:t>、隐藏层的</a:t>
            </a:r>
            <a:r>
              <a:rPr sz="2400" spc="-5" dirty="0">
                <a:latin typeface="Calibri"/>
                <a:cs typeface="Calibri"/>
              </a:rPr>
              <a:t>2</a:t>
            </a:r>
            <a:r>
              <a:rPr sz="2400" dirty="0">
                <a:latin typeface="宋体"/>
                <a:cs typeface="宋体"/>
              </a:rPr>
              <a:t>个神经元在与输出层 相连时多出了两个权值</a:t>
            </a:r>
            <a:r>
              <a:rPr sz="2400" spc="-5" dirty="0">
                <a:latin typeface="Calibri"/>
                <a:cs typeface="Calibri"/>
              </a:rPr>
              <a:t>w1</a:t>
            </a:r>
            <a:r>
              <a:rPr sz="2400" dirty="0">
                <a:latin typeface="宋体"/>
                <a:cs typeface="宋体"/>
              </a:rPr>
              <a:t>和</a:t>
            </a:r>
            <a:r>
              <a:rPr sz="2400" spc="-5" dirty="0">
                <a:latin typeface="Calibri"/>
                <a:cs typeface="Calibri"/>
              </a:rPr>
              <a:t>w2</a:t>
            </a:r>
            <a:endParaRPr sz="2400">
              <a:latin typeface="Calibri"/>
              <a:cs typeface="Calibri"/>
            </a:endParaRPr>
          </a:p>
          <a:p>
            <a:pPr>
              <a:lnSpc>
                <a:spcPct val="100000"/>
              </a:lnSpc>
              <a:spcBef>
                <a:spcPts val="5"/>
              </a:spcBef>
            </a:pPr>
            <a:endParaRPr sz="2500">
              <a:latin typeface="Times New Roman"/>
              <a:cs typeface="Times New Roman"/>
            </a:endParaRPr>
          </a:p>
          <a:p>
            <a:pPr marL="5467985">
              <a:lnSpc>
                <a:spcPct val="100000"/>
              </a:lnSpc>
              <a:spcBef>
                <a:spcPts val="5"/>
              </a:spcBef>
            </a:pPr>
            <a:r>
              <a:rPr sz="2400" spc="-5" dirty="0">
                <a:latin typeface="Calibri"/>
                <a:cs typeface="Calibri"/>
              </a:rPr>
              <a:t>3</a:t>
            </a:r>
            <a:r>
              <a:rPr sz="2400" dirty="0">
                <a:latin typeface="宋体"/>
                <a:cs typeface="宋体"/>
              </a:rPr>
              <a:t>、假设输出层神经元没有激活函数</a:t>
            </a:r>
            <a:endParaRPr sz="2400">
              <a:latin typeface="宋体"/>
              <a:cs typeface="宋体"/>
            </a:endParaRPr>
          </a:p>
          <a:p>
            <a:pPr>
              <a:lnSpc>
                <a:spcPct val="100000"/>
              </a:lnSpc>
            </a:pPr>
            <a:endParaRPr sz="2500">
              <a:latin typeface="Times New Roman"/>
              <a:cs typeface="Times New Roman"/>
            </a:endParaRPr>
          </a:p>
          <a:p>
            <a:pPr marL="5467985" marR="5080">
              <a:lnSpc>
                <a:spcPct val="100000"/>
              </a:lnSpc>
              <a:spcBef>
                <a:spcPts val="5"/>
              </a:spcBef>
            </a:pPr>
            <a:r>
              <a:rPr sz="2400" spc="-5" dirty="0">
                <a:latin typeface="Calibri"/>
                <a:cs typeface="Calibri"/>
              </a:rPr>
              <a:t>4</a:t>
            </a:r>
            <a:r>
              <a:rPr sz="2400" dirty="0">
                <a:latin typeface="宋体"/>
                <a:cs typeface="宋体"/>
              </a:rPr>
              <a:t>、并且我们可以直接控制隐藏层的 超参数</a:t>
            </a:r>
            <a:r>
              <a:rPr sz="2400" dirty="0">
                <a:latin typeface="Calibri"/>
                <a:cs typeface="Calibri"/>
              </a:rPr>
              <a:t>s</a:t>
            </a:r>
            <a:r>
              <a:rPr sz="2400" dirty="0">
                <a:latin typeface="宋体"/>
                <a:cs typeface="宋体"/>
              </a:rPr>
              <a:t>。</a:t>
            </a:r>
            <a:endParaRPr sz="2400">
              <a:latin typeface="宋体"/>
              <a:cs typeface="宋体"/>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46996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3.3：Universality-</a:t>
            </a:r>
            <a:r>
              <a:rPr sz="3200" dirty="0">
                <a:solidFill>
                  <a:srgbClr val="6F2F9F"/>
                </a:solidFill>
              </a:rPr>
              <a:t>证明6</a:t>
            </a:r>
            <a:endParaRPr sz="3200"/>
          </a:p>
        </p:txBody>
      </p:sp>
      <p:sp>
        <p:nvSpPr>
          <p:cNvPr id="4" name="object 4"/>
          <p:cNvSpPr txBox="1"/>
          <p:nvPr/>
        </p:nvSpPr>
        <p:spPr>
          <a:xfrm>
            <a:off x="3094443" y="5647410"/>
            <a:ext cx="6466205" cy="756920"/>
          </a:xfrm>
          <a:prstGeom prst="rect">
            <a:avLst/>
          </a:prstGeom>
        </p:spPr>
        <p:txBody>
          <a:bodyPr vert="horz" wrap="square" lIns="0" tIns="12700" rIns="0" bIns="0" rtlCol="0">
            <a:spAutoFit/>
          </a:bodyPr>
          <a:lstStyle/>
          <a:p>
            <a:pPr marL="1358900" marR="5080" indent="-1346835">
              <a:lnSpc>
                <a:spcPct val="100000"/>
              </a:lnSpc>
              <a:spcBef>
                <a:spcPts val="100"/>
              </a:spcBef>
            </a:pPr>
            <a:r>
              <a:rPr sz="2400" b="1" spc="-5" dirty="0">
                <a:latin typeface="宋体"/>
                <a:cs typeface="宋体"/>
              </a:rPr>
              <a:t>为了便于观察，我们先将</a:t>
            </a:r>
            <a:r>
              <a:rPr sz="2400" b="1" spc="-5" dirty="0">
                <a:latin typeface="Calibri"/>
                <a:cs typeface="Calibri"/>
              </a:rPr>
              <a:t>s1</a:t>
            </a:r>
            <a:r>
              <a:rPr sz="2400" b="1" spc="-5" dirty="0">
                <a:latin typeface="宋体"/>
                <a:cs typeface="宋体"/>
              </a:rPr>
              <a:t>、</a:t>
            </a:r>
            <a:r>
              <a:rPr sz="2400" b="1" spc="-5" dirty="0">
                <a:latin typeface="Calibri"/>
                <a:cs typeface="Calibri"/>
              </a:rPr>
              <a:t>s2</a:t>
            </a:r>
            <a:r>
              <a:rPr sz="2400" b="1" spc="-5" dirty="0">
                <a:latin typeface="宋体"/>
                <a:cs typeface="宋体"/>
              </a:rPr>
              <a:t>、</a:t>
            </a:r>
            <a:r>
              <a:rPr sz="2400" b="1" spc="-5" dirty="0">
                <a:latin typeface="Calibri"/>
                <a:cs typeface="Calibri"/>
              </a:rPr>
              <a:t>w2</a:t>
            </a:r>
            <a:r>
              <a:rPr sz="2400" b="1" spc="-5" dirty="0">
                <a:latin typeface="宋体"/>
                <a:cs typeface="宋体"/>
              </a:rPr>
              <a:t>的取值固</a:t>
            </a:r>
            <a:r>
              <a:rPr sz="2400" b="1" spc="-10" dirty="0">
                <a:latin typeface="宋体"/>
                <a:cs typeface="宋体"/>
              </a:rPr>
              <a:t>定 </a:t>
            </a:r>
            <a:r>
              <a:rPr sz="2400" b="1" spc="-5" dirty="0">
                <a:latin typeface="宋体"/>
                <a:cs typeface="宋体"/>
              </a:rPr>
              <a:t>仅改变</a:t>
            </a:r>
            <a:r>
              <a:rPr sz="2400" b="1" spc="-5" dirty="0">
                <a:latin typeface="Calibri"/>
                <a:cs typeface="Calibri"/>
              </a:rPr>
              <a:t>w1</a:t>
            </a:r>
            <a:r>
              <a:rPr sz="2400" b="1" spc="-5" dirty="0">
                <a:latin typeface="宋体"/>
                <a:cs typeface="宋体"/>
              </a:rPr>
              <a:t>，看看会发生什</a:t>
            </a:r>
            <a:r>
              <a:rPr sz="2400" b="1" spc="-10" dirty="0">
                <a:latin typeface="宋体"/>
                <a:cs typeface="宋体"/>
              </a:rPr>
              <a:t>么</a:t>
            </a:r>
            <a:endParaRPr sz="2400">
              <a:latin typeface="宋体"/>
              <a:cs typeface="宋体"/>
            </a:endParaRPr>
          </a:p>
        </p:txBody>
      </p:sp>
      <p:sp>
        <p:nvSpPr>
          <p:cNvPr id="5" name="object 5"/>
          <p:cNvSpPr/>
          <p:nvPr/>
        </p:nvSpPr>
        <p:spPr>
          <a:xfrm>
            <a:off x="2538983" y="987551"/>
            <a:ext cx="8057388" cy="453237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46996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3.3：Universality-</a:t>
            </a:r>
            <a:r>
              <a:rPr sz="3200" dirty="0">
                <a:solidFill>
                  <a:srgbClr val="6F2F9F"/>
                </a:solidFill>
              </a:rPr>
              <a:t>证明7</a:t>
            </a:r>
            <a:endParaRPr sz="3200"/>
          </a:p>
        </p:txBody>
      </p:sp>
      <p:sp>
        <p:nvSpPr>
          <p:cNvPr id="4" name="object 4"/>
          <p:cNvSpPr txBox="1"/>
          <p:nvPr/>
        </p:nvSpPr>
        <p:spPr>
          <a:xfrm>
            <a:off x="2595334" y="5647410"/>
            <a:ext cx="7827009" cy="756920"/>
          </a:xfrm>
          <a:prstGeom prst="rect">
            <a:avLst/>
          </a:prstGeom>
        </p:spPr>
        <p:txBody>
          <a:bodyPr vert="horz" wrap="square" lIns="0" tIns="12700" rIns="0" bIns="0" rtlCol="0">
            <a:spAutoFit/>
          </a:bodyPr>
          <a:lstStyle/>
          <a:p>
            <a:pPr marL="1955164" marR="5080" indent="-1942464">
              <a:lnSpc>
                <a:spcPct val="100000"/>
              </a:lnSpc>
              <a:spcBef>
                <a:spcPts val="100"/>
              </a:spcBef>
            </a:pPr>
            <a:r>
              <a:rPr sz="2400" b="1" spc="-5" dirty="0">
                <a:latin typeface="宋体"/>
                <a:cs typeface="宋体"/>
              </a:rPr>
              <a:t>如果我们将</a:t>
            </a:r>
            <a:r>
              <a:rPr sz="2400" b="1" spc="-5" dirty="0">
                <a:latin typeface="Calibri"/>
                <a:cs typeface="Calibri"/>
              </a:rPr>
              <a:t>w1</a:t>
            </a:r>
            <a:r>
              <a:rPr sz="2400" b="1" spc="-5" dirty="0">
                <a:latin typeface="宋体"/>
                <a:cs typeface="宋体"/>
              </a:rPr>
              <a:t>和</a:t>
            </a:r>
            <a:r>
              <a:rPr sz="2400" b="1" spc="-5" dirty="0">
                <a:latin typeface="Calibri"/>
                <a:cs typeface="Calibri"/>
              </a:rPr>
              <a:t>w2</a:t>
            </a:r>
            <a:r>
              <a:rPr sz="2400" b="1" spc="-5" dirty="0">
                <a:latin typeface="宋体"/>
                <a:cs typeface="宋体"/>
              </a:rPr>
              <a:t>的取值设置为绝对值相等，但符号相</a:t>
            </a:r>
            <a:r>
              <a:rPr sz="2400" b="1" spc="-10" dirty="0">
                <a:latin typeface="宋体"/>
                <a:cs typeface="宋体"/>
              </a:rPr>
              <a:t>反 </a:t>
            </a:r>
            <a:r>
              <a:rPr sz="2400" b="1" spc="-5" dirty="0">
                <a:latin typeface="宋体"/>
                <a:cs typeface="宋体"/>
              </a:rPr>
              <a:t>同时将</a:t>
            </a:r>
            <a:r>
              <a:rPr sz="2400" b="1" spc="-5" dirty="0">
                <a:latin typeface="Calibri"/>
                <a:cs typeface="Calibri"/>
              </a:rPr>
              <a:t>s1</a:t>
            </a:r>
            <a:r>
              <a:rPr sz="2400" b="1" spc="-5" dirty="0">
                <a:latin typeface="宋体"/>
                <a:cs typeface="宋体"/>
              </a:rPr>
              <a:t>和</a:t>
            </a:r>
            <a:r>
              <a:rPr sz="2400" b="1" spc="-5" dirty="0">
                <a:latin typeface="Calibri"/>
                <a:cs typeface="Calibri"/>
              </a:rPr>
              <a:t>s2</a:t>
            </a:r>
            <a:r>
              <a:rPr sz="2400" b="1" spc="-5" dirty="0">
                <a:latin typeface="宋体"/>
                <a:cs typeface="宋体"/>
              </a:rPr>
              <a:t>设置为不同取</a:t>
            </a:r>
            <a:r>
              <a:rPr sz="2400" b="1" spc="-10" dirty="0">
                <a:latin typeface="宋体"/>
                <a:cs typeface="宋体"/>
              </a:rPr>
              <a:t>值</a:t>
            </a:r>
            <a:endParaRPr sz="2400">
              <a:latin typeface="宋体"/>
              <a:cs typeface="宋体"/>
            </a:endParaRPr>
          </a:p>
        </p:txBody>
      </p:sp>
      <p:sp>
        <p:nvSpPr>
          <p:cNvPr id="5" name="object 5"/>
          <p:cNvSpPr/>
          <p:nvPr/>
        </p:nvSpPr>
        <p:spPr>
          <a:xfrm>
            <a:off x="2727960" y="1207007"/>
            <a:ext cx="7866888" cy="442569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46996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3.3：Universality-</a:t>
            </a:r>
            <a:r>
              <a:rPr sz="3200" dirty="0">
                <a:solidFill>
                  <a:srgbClr val="6F2F9F"/>
                </a:solidFill>
              </a:rPr>
              <a:t>证明8</a:t>
            </a:r>
            <a:endParaRPr sz="3200"/>
          </a:p>
        </p:txBody>
      </p:sp>
      <p:sp>
        <p:nvSpPr>
          <p:cNvPr id="4" name="object 4"/>
          <p:cNvSpPr txBox="1"/>
          <p:nvPr/>
        </p:nvSpPr>
        <p:spPr>
          <a:xfrm>
            <a:off x="2440394" y="5647410"/>
            <a:ext cx="8136255" cy="756920"/>
          </a:xfrm>
          <a:prstGeom prst="rect">
            <a:avLst/>
          </a:prstGeom>
        </p:spPr>
        <p:txBody>
          <a:bodyPr vert="horz" wrap="square" lIns="0" tIns="12700" rIns="0" bIns="0" rtlCol="0">
            <a:spAutoFit/>
          </a:bodyPr>
          <a:lstStyle/>
          <a:p>
            <a:pPr marL="854710" marR="5080" indent="-842644">
              <a:lnSpc>
                <a:spcPct val="100000"/>
              </a:lnSpc>
              <a:spcBef>
                <a:spcPts val="100"/>
              </a:spcBef>
            </a:pPr>
            <a:r>
              <a:rPr sz="2400" b="1" spc="-5" dirty="0">
                <a:latin typeface="宋体"/>
                <a:cs typeface="宋体"/>
              </a:rPr>
              <a:t>隐藏层每</a:t>
            </a:r>
            <a:r>
              <a:rPr sz="2400" b="1" spc="-5" dirty="0">
                <a:latin typeface="Calibri"/>
                <a:cs typeface="Calibri"/>
              </a:rPr>
              <a:t>2</a:t>
            </a:r>
            <a:r>
              <a:rPr sz="2400" b="1" spc="-5" dirty="0">
                <a:latin typeface="宋体"/>
                <a:cs typeface="宋体"/>
              </a:rPr>
              <a:t>个神经元可以画出一个形似方波信号的函数图像</a:t>
            </a:r>
            <a:r>
              <a:rPr sz="2400" b="1" spc="-10" dirty="0">
                <a:latin typeface="宋体"/>
                <a:cs typeface="宋体"/>
              </a:rPr>
              <a:t>，  </a:t>
            </a:r>
            <a:r>
              <a:rPr sz="2400" b="1" spc="-5" dirty="0">
                <a:latin typeface="宋体"/>
                <a:cs typeface="宋体"/>
              </a:rPr>
              <a:t>并且我们能够控制这个方波信号的宽度和高度</a:t>
            </a:r>
            <a:r>
              <a:rPr sz="2400" b="1" spc="-10" dirty="0">
                <a:latin typeface="宋体"/>
                <a:cs typeface="宋体"/>
              </a:rPr>
              <a:t>。</a:t>
            </a:r>
            <a:endParaRPr sz="2400">
              <a:latin typeface="宋体"/>
              <a:cs typeface="宋体"/>
            </a:endParaRPr>
          </a:p>
        </p:txBody>
      </p:sp>
      <p:sp>
        <p:nvSpPr>
          <p:cNvPr id="5" name="object 5"/>
          <p:cNvSpPr/>
          <p:nvPr/>
        </p:nvSpPr>
        <p:spPr>
          <a:xfrm>
            <a:off x="2772155" y="954024"/>
            <a:ext cx="8316468" cy="467867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46996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3.3：Universality-</a:t>
            </a:r>
            <a:r>
              <a:rPr sz="3200" dirty="0">
                <a:solidFill>
                  <a:srgbClr val="6F2F9F"/>
                </a:solidFill>
              </a:rPr>
              <a:t>证明9</a:t>
            </a:r>
            <a:endParaRPr sz="3200"/>
          </a:p>
        </p:txBody>
      </p:sp>
      <p:sp>
        <p:nvSpPr>
          <p:cNvPr id="4" name="object 4"/>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5" dirty="0"/>
              <a:t>沿着“极限”的思路往下</a:t>
            </a:r>
            <a:r>
              <a:rPr spc="-10" dirty="0"/>
              <a:t>走</a:t>
            </a:r>
          </a:p>
          <a:p>
            <a:pPr marL="12700" marR="5080">
              <a:lnSpc>
                <a:spcPct val="200000"/>
              </a:lnSpc>
            </a:pPr>
            <a:r>
              <a:rPr spc="-5" dirty="0"/>
              <a:t>只要我们无限的扩充隐藏层的神经元数</a:t>
            </a:r>
            <a:r>
              <a:rPr spc="-10" dirty="0"/>
              <a:t>量 </a:t>
            </a:r>
            <a:r>
              <a:rPr spc="-5" dirty="0"/>
              <a:t>我们就可以用无数的“小方波</a:t>
            </a:r>
            <a:r>
              <a:rPr spc="-10" dirty="0"/>
              <a:t>”</a:t>
            </a:r>
          </a:p>
          <a:p>
            <a:pPr>
              <a:lnSpc>
                <a:spcPct val="100000"/>
              </a:lnSpc>
              <a:spcBef>
                <a:spcPts val="5"/>
              </a:spcBef>
            </a:pPr>
            <a:endParaRPr sz="2500">
              <a:latin typeface="Times New Roman"/>
              <a:cs typeface="Times New Roman"/>
            </a:endParaRPr>
          </a:p>
          <a:p>
            <a:pPr marL="12700">
              <a:lnSpc>
                <a:spcPct val="100000"/>
              </a:lnSpc>
            </a:pPr>
            <a:r>
              <a:rPr spc="-5" dirty="0"/>
              <a:t>去无限的接近想要画出的任何函数图像</a:t>
            </a:r>
            <a:r>
              <a:rPr spc="-10" dirty="0"/>
              <a:t>。</a:t>
            </a:r>
          </a:p>
        </p:txBody>
      </p:sp>
      <p:sp>
        <p:nvSpPr>
          <p:cNvPr id="5" name="object 5"/>
          <p:cNvSpPr/>
          <p:nvPr/>
        </p:nvSpPr>
        <p:spPr>
          <a:xfrm>
            <a:off x="643600" y="1363257"/>
            <a:ext cx="3827867" cy="382747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97179" y="1324355"/>
            <a:ext cx="5265420" cy="4084320"/>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858824" y="5620029"/>
            <a:ext cx="10124440" cy="756920"/>
          </a:xfrm>
          <a:prstGeom prst="rect">
            <a:avLst/>
          </a:prstGeom>
        </p:spPr>
        <p:txBody>
          <a:bodyPr vert="horz" wrap="square" lIns="0" tIns="12700" rIns="0" bIns="0" rtlCol="0">
            <a:spAutoFit/>
          </a:bodyPr>
          <a:lstStyle/>
          <a:p>
            <a:pPr algn="ctr">
              <a:lnSpc>
                <a:spcPct val="100000"/>
              </a:lnSpc>
              <a:spcBef>
                <a:spcPts val="100"/>
              </a:spcBef>
            </a:pPr>
            <a:r>
              <a:rPr sz="2400" b="1" spc="-5" dirty="0">
                <a:latin typeface="宋体"/>
                <a:cs typeface="宋体"/>
              </a:rPr>
              <a:t>每一个“方波”相当于神经网络画出的</a:t>
            </a:r>
            <a:r>
              <a:rPr sz="2400" b="1" spc="-10" dirty="0">
                <a:latin typeface="宋体"/>
                <a:cs typeface="宋体"/>
              </a:rPr>
              <a:t>“</a:t>
            </a:r>
            <a:r>
              <a:rPr sz="2400" b="1" spc="-5" dirty="0">
                <a:latin typeface="宋体"/>
                <a:cs typeface="宋体"/>
              </a:rPr>
              <a:t>一笔</a:t>
            </a:r>
            <a:r>
              <a:rPr sz="2400" b="1" spc="-10" dirty="0">
                <a:latin typeface="宋体"/>
                <a:cs typeface="宋体"/>
              </a:rPr>
              <a:t>”</a:t>
            </a:r>
            <a:endParaRPr sz="2400">
              <a:latin typeface="宋体"/>
              <a:cs typeface="宋体"/>
            </a:endParaRPr>
          </a:p>
          <a:p>
            <a:pPr algn="ctr">
              <a:lnSpc>
                <a:spcPct val="100000"/>
              </a:lnSpc>
            </a:pPr>
            <a:r>
              <a:rPr sz="2400" b="1" spc="-5" dirty="0">
                <a:latin typeface="宋体"/>
                <a:cs typeface="宋体"/>
              </a:rPr>
              <a:t>理论上，我们可以画出无数笔，来一点点的描摹任何我们想要的决策边界</a:t>
            </a:r>
            <a:r>
              <a:rPr sz="2400" b="1" spc="-10" dirty="0">
                <a:latin typeface="宋体"/>
                <a:cs typeface="宋体"/>
              </a:rPr>
              <a:t>。</a:t>
            </a:r>
            <a:endParaRPr sz="2400">
              <a:latin typeface="宋体"/>
              <a:cs typeface="宋体"/>
            </a:endParaRPr>
          </a:p>
        </p:txBody>
      </p:sp>
      <p:sp>
        <p:nvSpPr>
          <p:cNvPr id="8" name="object 8"/>
          <p:cNvSpPr txBox="1"/>
          <p:nvPr/>
        </p:nvSpPr>
        <p:spPr>
          <a:xfrm>
            <a:off x="402651" y="815433"/>
            <a:ext cx="4827905" cy="331470"/>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Calibri"/>
                <a:cs typeface="Calibri"/>
                <a:hlinkClick r:id="rId5"/>
              </a:rPr>
              <a:t>http://neuralnetworksanddeeplearning.com/</a:t>
            </a:r>
            <a:endParaRPr sz="20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789" y="64478"/>
            <a:ext cx="6325235" cy="1002030"/>
          </a:xfrm>
          <a:prstGeom prst="rect">
            <a:avLst/>
          </a:prstGeom>
        </p:spPr>
        <p:txBody>
          <a:bodyPr vert="horz" wrap="square" lIns="0" tIns="13335" rIns="0" bIns="0" rtlCol="0">
            <a:spAutoFit/>
          </a:bodyPr>
          <a:lstStyle/>
          <a:p>
            <a:pPr marL="824865" marR="5080" indent="-812800">
              <a:lnSpc>
                <a:spcPct val="100000"/>
              </a:lnSpc>
              <a:spcBef>
                <a:spcPts val="105"/>
              </a:spcBef>
            </a:pPr>
            <a:r>
              <a:rPr sz="3200" spc="-5" dirty="0">
                <a:solidFill>
                  <a:srgbClr val="6F2F9F"/>
                </a:solidFill>
                <a:latin typeface="黑体"/>
                <a:cs typeface="黑体"/>
              </a:rPr>
              <a:t>5：</a:t>
            </a:r>
            <a:r>
              <a:rPr sz="3200" dirty="0">
                <a:solidFill>
                  <a:srgbClr val="6F2F9F"/>
                </a:solidFill>
                <a:latin typeface="黑体"/>
                <a:cs typeface="黑体"/>
              </a:rPr>
              <a:t>反向传播</a:t>
            </a:r>
            <a:r>
              <a:rPr sz="3200" spc="-5" dirty="0">
                <a:solidFill>
                  <a:srgbClr val="6F2F9F"/>
                </a:solidFill>
                <a:latin typeface="黑体"/>
                <a:cs typeface="黑体"/>
              </a:rPr>
              <a:t>（back</a:t>
            </a:r>
            <a:r>
              <a:rPr sz="3200" spc="-40" dirty="0">
                <a:solidFill>
                  <a:srgbClr val="6F2F9F"/>
                </a:solidFill>
                <a:latin typeface="黑体"/>
                <a:cs typeface="黑体"/>
              </a:rPr>
              <a:t> </a:t>
            </a:r>
            <a:r>
              <a:rPr sz="3200" spc="-5" dirty="0">
                <a:solidFill>
                  <a:srgbClr val="6F2F9F"/>
                </a:solidFill>
                <a:latin typeface="黑体"/>
                <a:cs typeface="黑体"/>
              </a:rPr>
              <a:t>propagation）  </a:t>
            </a:r>
            <a:r>
              <a:rPr sz="3200" dirty="0">
                <a:solidFill>
                  <a:srgbClr val="6F2F9F"/>
                </a:solidFill>
                <a:latin typeface="黑体"/>
                <a:cs typeface="黑体"/>
              </a:rPr>
              <a:t>损失函数</a:t>
            </a:r>
            <a:r>
              <a:rPr sz="3200" spc="-5" dirty="0">
                <a:solidFill>
                  <a:srgbClr val="6F2F9F"/>
                </a:solidFill>
                <a:latin typeface="黑体"/>
                <a:cs typeface="黑体"/>
              </a:rPr>
              <a:t>&amp;one-hot</a:t>
            </a:r>
            <a:endParaRPr sz="3200">
              <a:latin typeface="黑体"/>
              <a:cs typeface="黑体"/>
            </a:endParaRPr>
          </a:p>
        </p:txBody>
      </p:sp>
      <p:sp>
        <p:nvSpPr>
          <p:cNvPr id="3" name="object 3"/>
          <p:cNvSpPr/>
          <p:nvPr/>
        </p:nvSpPr>
        <p:spPr>
          <a:xfrm>
            <a:off x="1063091" y="1316888"/>
            <a:ext cx="2040889" cy="471805"/>
          </a:xfrm>
          <a:custGeom>
            <a:avLst/>
            <a:gdLst/>
            <a:ahLst/>
            <a:cxnLst/>
            <a:rect l="l" t="t" r="r" b="b"/>
            <a:pathLst>
              <a:path w="2040889" h="471805">
                <a:moveTo>
                  <a:pt x="2036076" y="471182"/>
                </a:moveTo>
                <a:lnTo>
                  <a:pt x="4762" y="471182"/>
                </a:lnTo>
                <a:lnTo>
                  <a:pt x="3289" y="470954"/>
                </a:lnTo>
                <a:lnTo>
                  <a:pt x="1955" y="470281"/>
                </a:lnTo>
                <a:lnTo>
                  <a:pt x="901" y="469226"/>
                </a:lnTo>
                <a:lnTo>
                  <a:pt x="228" y="467893"/>
                </a:lnTo>
                <a:lnTo>
                  <a:pt x="0" y="466420"/>
                </a:lnTo>
                <a:lnTo>
                  <a:pt x="0" y="4762"/>
                </a:lnTo>
                <a:lnTo>
                  <a:pt x="4762" y="0"/>
                </a:lnTo>
                <a:lnTo>
                  <a:pt x="2036076" y="0"/>
                </a:lnTo>
                <a:lnTo>
                  <a:pt x="2040839" y="4762"/>
                </a:lnTo>
                <a:lnTo>
                  <a:pt x="9525" y="4762"/>
                </a:lnTo>
                <a:lnTo>
                  <a:pt x="4762" y="9524"/>
                </a:lnTo>
                <a:lnTo>
                  <a:pt x="9525" y="9524"/>
                </a:lnTo>
                <a:lnTo>
                  <a:pt x="9525" y="461657"/>
                </a:lnTo>
                <a:lnTo>
                  <a:pt x="4762" y="461657"/>
                </a:lnTo>
                <a:lnTo>
                  <a:pt x="9525" y="466420"/>
                </a:lnTo>
                <a:lnTo>
                  <a:pt x="2040839" y="466420"/>
                </a:lnTo>
                <a:lnTo>
                  <a:pt x="2040610" y="467893"/>
                </a:lnTo>
                <a:lnTo>
                  <a:pt x="2039937" y="469226"/>
                </a:lnTo>
                <a:lnTo>
                  <a:pt x="2038883" y="470281"/>
                </a:lnTo>
                <a:lnTo>
                  <a:pt x="2037549" y="470954"/>
                </a:lnTo>
                <a:lnTo>
                  <a:pt x="2036076" y="471182"/>
                </a:lnTo>
                <a:close/>
              </a:path>
              <a:path w="2040889" h="471805">
                <a:moveTo>
                  <a:pt x="9525" y="9524"/>
                </a:moveTo>
                <a:lnTo>
                  <a:pt x="4762" y="9524"/>
                </a:lnTo>
                <a:lnTo>
                  <a:pt x="9525" y="4762"/>
                </a:lnTo>
                <a:lnTo>
                  <a:pt x="9525" y="9524"/>
                </a:lnTo>
                <a:close/>
              </a:path>
              <a:path w="2040889" h="471805">
                <a:moveTo>
                  <a:pt x="2031314" y="9524"/>
                </a:moveTo>
                <a:lnTo>
                  <a:pt x="9525" y="9524"/>
                </a:lnTo>
                <a:lnTo>
                  <a:pt x="9525" y="4762"/>
                </a:lnTo>
                <a:lnTo>
                  <a:pt x="2031314" y="4762"/>
                </a:lnTo>
                <a:lnTo>
                  <a:pt x="2031314" y="9524"/>
                </a:lnTo>
                <a:close/>
              </a:path>
              <a:path w="2040889" h="471805">
                <a:moveTo>
                  <a:pt x="2031314" y="466420"/>
                </a:moveTo>
                <a:lnTo>
                  <a:pt x="2031314" y="4762"/>
                </a:lnTo>
                <a:lnTo>
                  <a:pt x="2036076" y="9524"/>
                </a:lnTo>
                <a:lnTo>
                  <a:pt x="2040839" y="9524"/>
                </a:lnTo>
                <a:lnTo>
                  <a:pt x="2040839" y="461657"/>
                </a:lnTo>
                <a:lnTo>
                  <a:pt x="2036076" y="461657"/>
                </a:lnTo>
                <a:lnTo>
                  <a:pt x="2031314" y="466420"/>
                </a:lnTo>
                <a:close/>
              </a:path>
              <a:path w="2040889" h="471805">
                <a:moveTo>
                  <a:pt x="2040839" y="9524"/>
                </a:moveTo>
                <a:lnTo>
                  <a:pt x="2036076" y="9524"/>
                </a:lnTo>
                <a:lnTo>
                  <a:pt x="2031314" y="4762"/>
                </a:lnTo>
                <a:lnTo>
                  <a:pt x="2040839" y="4762"/>
                </a:lnTo>
                <a:lnTo>
                  <a:pt x="2040839" y="9524"/>
                </a:lnTo>
                <a:close/>
              </a:path>
              <a:path w="2040889" h="471805">
                <a:moveTo>
                  <a:pt x="9525" y="466420"/>
                </a:moveTo>
                <a:lnTo>
                  <a:pt x="4762" y="461657"/>
                </a:lnTo>
                <a:lnTo>
                  <a:pt x="9525" y="461657"/>
                </a:lnTo>
                <a:lnTo>
                  <a:pt x="9525" y="466420"/>
                </a:lnTo>
                <a:close/>
              </a:path>
              <a:path w="2040889" h="471805">
                <a:moveTo>
                  <a:pt x="2031314" y="466420"/>
                </a:moveTo>
                <a:lnTo>
                  <a:pt x="9525" y="466420"/>
                </a:lnTo>
                <a:lnTo>
                  <a:pt x="9525" y="461657"/>
                </a:lnTo>
                <a:lnTo>
                  <a:pt x="2031314" y="461657"/>
                </a:lnTo>
                <a:lnTo>
                  <a:pt x="2031314" y="466420"/>
                </a:lnTo>
                <a:close/>
              </a:path>
              <a:path w="2040889" h="471805">
                <a:moveTo>
                  <a:pt x="2040839" y="466420"/>
                </a:moveTo>
                <a:lnTo>
                  <a:pt x="2031314" y="466420"/>
                </a:lnTo>
                <a:lnTo>
                  <a:pt x="2036076" y="461657"/>
                </a:lnTo>
                <a:lnTo>
                  <a:pt x="2040839" y="461657"/>
                </a:lnTo>
                <a:lnTo>
                  <a:pt x="2040839" y="466420"/>
                </a:lnTo>
                <a:close/>
              </a:path>
            </a:pathLst>
          </a:custGeom>
          <a:solidFill>
            <a:srgbClr val="FF0000"/>
          </a:solidFill>
        </p:spPr>
        <p:txBody>
          <a:bodyPr wrap="square" lIns="0" tIns="0" rIns="0" bIns="0" rtlCol="0"/>
          <a:lstStyle/>
          <a:p>
            <a:endParaRPr/>
          </a:p>
        </p:txBody>
      </p:sp>
      <p:sp>
        <p:nvSpPr>
          <p:cNvPr id="4" name="object 4"/>
          <p:cNvSpPr txBox="1"/>
          <p:nvPr/>
        </p:nvSpPr>
        <p:spPr>
          <a:xfrm>
            <a:off x="1146594" y="1337525"/>
            <a:ext cx="1854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胖子的秤呢？</a:t>
            </a:r>
            <a:endParaRPr sz="2400">
              <a:latin typeface="宋体"/>
              <a:cs typeface="宋体"/>
            </a:endParaRPr>
          </a:p>
        </p:txBody>
      </p:sp>
      <p:sp>
        <p:nvSpPr>
          <p:cNvPr id="5" name="object 5"/>
          <p:cNvSpPr/>
          <p:nvPr/>
        </p:nvSpPr>
        <p:spPr>
          <a:xfrm>
            <a:off x="280415" y="3529203"/>
            <a:ext cx="5872555" cy="66522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809702" y="3648697"/>
            <a:ext cx="372745" cy="194945"/>
          </a:xfrm>
          <a:custGeom>
            <a:avLst/>
            <a:gdLst/>
            <a:ahLst/>
            <a:cxnLst/>
            <a:rect l="l" t="t" r="r" b="b"/>
            <a:pathLst>
              <a:path w="372745" h="194945">
                <a:moveTo>
                  <a:pt x="301617" y="28856"/>
                </a:moveTo>
                <a:lnTo>
                  <a:pt x="260527" y="25311"/>
                </a:lnTo>
                <a:lnTo>
                  <a:pt x="248920" y="12890"/>
                </a:lnTo>
                <a:lnTo>
                  <a:pt x="249148" y="10248"/>
                </a:lnTo>
                <a:lnTo>
                  <a:pt x="262712" y="0"/>
                </a:lnTo>
                <a:lnTo>
                  <a:pt x="364198" y="8762"/>
                </a:lnTo>
                <a:lnTo>
                  <a:pt x="344081" y="8762"/>
                </a:lnTo>
                <a:lnTo>
                  <a:pt x="301617" y="28856"/>
                </a:lnTo>
                <a:close/>
              </a:path>
              <a:path w="372745" h="194945">
                <a:moveTo>
                  <a:pt x="326734" y="31022"/>
                </a:moveTo>
                <a:lnTo>
                  <a:pt x="301617" y="28856"/>
                </a:lnTo>
                <a:lnTo>
                  <a:pt x="344081" y="8762"/>
                </a:lnTo>
                <a:lnTo>
                  <a:pt x="346117" y="13068"/>
                </a:lnTo>
                <a:lnTo>
                  <a:pt x="339039" y="13068"/>
                </a:lnTo>
                <a:lnTo>
                  <a:pt x="326734" y="31022"/>
                </a:lnTo>
                <a:close/>
              </a:path>
              <a:path w="372745" h="194945">
                <a:moveTo>
                  <a:pt x="298665" y="105676"/>
                </a:moveTo>
                <a:lnTo>
                  <a:pt x="286943" y="93357"/>
                </a:lnTo>
                <a:lnTo>
                  <a:pt x="287147" y="90716"/>
                </a:lnTo>
                <a:lnTo>
                  <a:pt x="287908" y="88163"/>
                </a:lnTo>
                <a:lnTo>
                  <a:pt x="289166" y="85839"/>
                </a:lnTo>
                <a:lnTo>
                  <a:pt x="312485" y="51813"/>
                </a:lnTo>
                <a:lnTo>
                  <a:pt x="354939" y="31724"/>
                </a:lnTo>
                <a:lnTo>
                  <a:pt x="344081" y="8762"/>
                </a:lnTo>
                <a:lnTo>
                  <a:pt x="364198" y="8762"/>
                </a:lnTo>
                <a:lnTo>
                  <a:pt x="372287" y="9461"/>
                </a:lnTo>
                <a:lnTo>
                  <a:pt x="310121" y="100190"/>
                </a:lnTo>
                <a:lnTo>
                  <a:pt x="301320" y="105600"/>
                </a:lnTo>
                <a:lnTo>
                  <a:pt x="298665" y="105676"/>
                </a:lnTo>
                <a:close/>
              </a:path>
              <a:path w="372745" h="194945">
                <a:moveTo>
                  <a:pt x="348411" y="32893"/>
                </a:moveTo>
                <a:lnTo>
                  <a:pt x="326734" y="31022"/>
                </a:lnTo>
                <a:lnTo>
                  <a:pt x="339039" y="13068"/>
                </a:lnTo>
                <a:lnTo>
                  <a:pt x="348411" y="32893"/>
                </a:lnTo>
                <a:close/>
              </a:path>
              <a:path w="372745" h="194945">
                <a:moveTo>
                  <a:pt x="352470" y="32893"/>
                </a:moveTo>
                <a:lnTo>
                  <a:pt x="348411" y="32893"/>
                </a:lnTo>
                <a:lnTo>
                  <a:pt x="339039" y="13068"/>
                </a:lnTo>
                <a:lnTo>
                  <a:pt x="346117" y="13068"/>
                </a:lnTo>
                <a:lnTo>
                  <a:pt x="354939" y="31724"/>
                </a:lnTo>
                <a:lnTo>
                  <a:pt x="352470" y="32893"/>
                </a:lnTo>
                <a:close/>
              </a:path>
              <a:path w="372745" h="194945">
                <a:moveTo>
                  <a:pt x="10858" y="194538"/>
                </a:moveTo>
                <a:lnTo>
                  <a:pt x="0" y="171577"/>
                </a:lnTo>
                <a:lnTo>
                  <a:pt x="301617" y="28856"/>
                </a:lnTo>
                <a:lnTo>
                  <a:pt x="326734" y="31022"/>
                </a:lnTo>
                <a:lnTo>
                  <a:pt x="312485" y="51813"/>
                </a:lnTo>
                <a:lnTo>
                  <a:pt x="10858" y="194538"/>
                </a:lnTo>
                <a:close/>
              </a:path>
              <a:path w="372745" h="194945">
                <a:moveTo>
                  <a:pt x="312485" y="51813"/>
                </a:moveTo>
                <a:lnTo>
                  <a:pt x="326734" y="31022"/>
                </a:lnTo>
                <a:lnTo>
                  <a:pt x="348411" y="32893"/>
                </a:lnTo>
                <a:lnTo>
                  <a:pt x="352470" y="32893"/>
                </a:lnTo>
                <a:lnTo>
                  <a:pt x="312485" y="51813"/>
                </a:lnTo>
                <a:close/>
              </a:path>
            </a:pathLst>
          </a:custGeom>
          <a:solidFill>
            <a:srgbClr val="000000"/>
          </a:solidFill>
        </p:spPr>
        <p:txBody>
          <a:bodyPr wrap="square" lIns="0" tIns="0" rIns="0" bIns="0" rtlCol="0"/>
          <a:lstStyle/>
          <a:p>
            <a:endParaRPr/>
          </a:p>
        </p:txBody>
      </p:sp>
      <p:sp>
        <p:nvSpPr>
          <p:cNvPr id="7" name="object 7"/>
          <p:cNvSpPr/>
          <p:nvPr/>
        </p:nvSpPr>
        <p:spPr>
          <a:xfrm>
            <a:off x="7703731" y="3281298"/>
            <a:ext cx="1176921" cy="46167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703731" y="4502467"/>
            <a:ext cx="1176921" cy="46167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809181" y="4126763"/>
            <a:ext cx="373380" cy="210185"/>
          </a:xfrm>
          <a:custGeom>
            <a:avLst/>
            <a:gdLst/>
            <a:ahLst/>
            <a:cxnLst/>
            <a:rect l="l" t="t" r="r" b="b"/>
            <a:pathLst>
              <a:path w="373379" h="210185">
                <a:moveTo>
                  <a:pt x="303074" y="182997"/>
                </a:moveTo>
                <a:lnTo>
                  <a:pt x="0" y="22440"/>
                </a:lnTo>
                <a:lnTo>
                  <a:pt x="11887" y="0"/>
                </a:lnTo>
                <a:lnTo>
                  <a:pt x="314967" y="160542"/>
                </a:lnTo>
                <a:lnTo>
                  <a:pt x="328269" y="181966"/>
                </a:lnTo>
                <a:lnTo>
                  <a:pt x="303074" y="182997"/>
                </a:lnTo>
                <a:close/>
              </a:path>
              <a:path w="373379" h="210185">
                <a:moveTo>
                  <a:pt x="372453" y="204990"/>
                </a:moveTo>
                <a:lnTo>
                  <a:pt x="344589" y="204990"/>
                </a:lnTo>
                <a:lnTo>
                  <a:pt x="356489" y="182537"/>
                </a:lnTo>
                <a:lnTo>
                  <a:pt x="314967" y="160542"/>
                </a:lnTo>
                <a:lnTo>
                  <a:pt x="293217" y="125514"/>
                </a:lnTo>
                <a:lnTo>
                  <a:pt x="292061" y="123126"/>
                </a:lnTo>
                <a:lnTo>
                  <a:pt x="291426" y="120548"/>
                </a:lnTo>
                <a:lnTo>
                  <a:pt x="291350" y="117894"/>
                </a:lnTo>
                <a:lnTo>
                  <a:pt x="291820" y="115277"/>
                </a:lnTo>
                <a:lnTo>
                  <a:pt x="303606" y="106121"/>
                </a:lnTo>
                <a:lnTo>
                  <a:pt x="306260" y="106311"/>
                </a:lnTo>
                <a:lnTo>
                  <a:pt x="372453" y="204990"/>
                </a:lnTo>
                <a:close/>
              </a:path>
              <a:path w="373379" h="210185">
                <a:moveTo>
                  <a:pt x="328269" y="181966"/>
                </a:moveTo>
                <a:lnTo>
                  <a:pt x="314967" y="160542"/>
                </a:lnTo>
                <a:lnTo>
                  <a:pt x="353731" y="181076"/>
                </a:lnTo>
                <a:lnTo>
                  <a:pt x="350024" y="181076"/>
                </a:lnTo>
                <a:lnTo>
                  <a:pt x="328269" y="181966"/>
                </a:lnTo>
                <a:close/>
              </a:path>
              <a:path w="373379" h="210185">
                <a:moveTo>
                  <a:pt x="339750" y="200456"/>
                </a:moveTo>
                <a:lnTo>
                  <a:pt x="328269" y="181966"/>
                </a:lnTo>
                <a:lnTo>
                  <a:pt x="350024" y="181076"/>
                </a:lnTo>
                <a:lnTo>
                  <a:pt x="339750" y="200456"/>
                </a:lnTo>
                <a:close/>
              </a:path>
              <a:path w="373379" h="210185">
                <a:moveTo>
                  <a:pt x="346991" y="200456"/>
                </a:moveTo>
                <a:lnTo>
                  <a:pt x="339750" y="200456"/>
                </a:lnTo>
                <a:lnTo>
                  <a:pt x="350024" y="181076"/>
                </a:lnTo>
                <a:lnTo>
                  <a:pt x="353731" y="181076"/>
                </a:lnTo>
                <a:lnTo>
                  <a:pt x="356489" y="182537"/>
                </a:lnTo>
                <a:lnTo>
                  <a:pt x="346991" y="200456"/>
                </a:lnTo>
                <a:close/>
              </a:path>
              <a:path w="373379" h="210185">
                <a:moveTo>
                  <a:pt x="344589" y="204990"/>
                </a:moveTo>
                <a:lnTo>
                  <a:pt x="303074" y="182997"/>
                </a:lnTo>
                <a:lnTo>
                  <a:pt x="328269" y="181966"/>
                </a:lnTo>
                <a:lnTo>
                  <a:pt x="339750" y="200456"/>
                </a:lnTo>
                <a:lnTo>
                  <a:pt x="346991" y="200456"/>
                </a:lnTo>
                <a:lnTo>
                  <a:pt x="344589" y="204990"/>
                </a:lnTo>
                <a:close/>
              </a:path>
              <a:path w="373379" h="210185">
                <a:moveTo>
                  <a:pt x="262915" y="210058"/>
                </a:moveTo>
                <a:lnTo>
                  <a:pt x="249720" y="196557"/>
                </a:lnTo>
                <a:lnTo>
                  <a:pt x="250164" y="193941"/>
                </a:lnTo>
                <a:lnTo>
                  <a:pt x="303074" y="182997"/>
                </a:lnTo>
                <a:lnTo>
                  <a:pt x="344589" y="204990"/>
                </a:lnTo>
                <a:lnTo>
                  <a:pt x="372453" y="204990"/>
                </a:lnTo>
                <a:lnTo>
                  <a:pt x="372808" y="205562"/>
                </a:lnTo>
                <a:lnTo>
                  <a:pt x="262915" y="210058"/>
                </a:lnTo>
                <a:close/>
              </a:path>
            </a:pathLst>
          </a:custGeom>
          <a:solidFill>
            <a:srgbClr val="000000"/>
          </a:solidFill>
        </p:spPr>
        <p:txBody>
          <a:bodyPr wrap="square" lIns="0" tIns="0" rIns="0" bIns="0" rtlCol="0"/>
          <a:lstStyle/>
          <a:p>
            <a:endParaRPr/>
          </a:p>
        </p:txBody>
      </p:sp>
      <p:sp>
        <p:nvSpPr>
          <p:cNvPr id="10" name="object 10"/>
          <p:cNvSpPr/>
          <p:nvPr/>
        </p:nvSpPr>
        <p:spPr>
          <a:xfrm>
            <a:off x="3930396" y="2100725"/>
            <a:ext cx="7275576" cy="87412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20871" y="1964054"/>
            <a:ext cx="7294880" cy="1020444"/>
          </a:xfrm>
          <a:custGeom>
            <a:avLst/>
            <a:gdLst/>
            <a:ahLst/>
            <a:cxnLst/>
            <a:rect l="l" t="t" r="r" b="b"/>
            <a:pathLst>
              <a:path w="7294880" h="1020444">
                <a:moveTo>
                  <a:pt x="7289863" y="1020318"/>
                </a:moveTo>
                <a:lnTo>
                  <a:pt x="4762" y="1020318"/>
                </a:lnTo>
                <a:lnTo>
                  <a:pt x="3289" y="1020089"/>
                </a:lnTo>
                <a:lnTo>
                  <a:pt x="1968" y="1019403"/>
                </a:lnTo>
                <a:lnTo>
                  <a:pt x="914" y="1018349"/>
                </a:lnTo>
                <a:lnTo>
                  <a:pt x="228" y="1017028"/>
                </a:lnTo>
                <a:lnTo>
                  <a:pt x="0" y="1015555"/>
                </a:lnTo>
                <a:lnTo>
                  <a:pt x="0" y="4762"/>
                </a:lnTo>
                <a:lnTo>
                  <a:pt x="4762" y="0"/>
                </a:lnTo>
                <a:lnTo>
                  <a:pt x="7289863" y="0"/>
                </a:lnTo>
                <a:lnTo>
                  <a:pt x="7294626" y="4762"/>
                </a:lnTo>
                <a:lnTo>
                  <a:pt x="9525" y="4762"/>
                </a:lnTo>
                <a:lnTo>
                  <a:pt x="4762" y="9525"/>
                </a:lnTo>
                <a:lnTo>
                  <a:pt x="9525" y="9525"/>
                </a:lnTo>
                <a:lnTo>
                  <a:pt x="9525" y="1010793"/>
                </a:lnTo>
                <a:lnTo>
                  <a:pt x="4762" y="1010793"/>
                </a:lnTo>
                <a:lnTo>
                  <a:pt x="9525" y="1015555"/>
                </a:lnTo>
                <a:lnTo>
                  <a:pt x="7294626" y="1015555"/>
                </a:lnTo>
                <a:lnTo>
                  <a:pt x="7294397" y="1017028"/>
                </a:lnTo>
                <a:lnTo>
                  <a:pt x="7293711" y="1018349"/>
                </a:lnTo>
                <a:lnTo>
                  <a:pt x="7292657" y="1019403"/>
                </a:lnTo>
                <a:lnTo>
                  <a:pt x="7291336" y="1020089"/>
                </a:lnTo>
                <a:lnTo>
                  <a:pt x="7289863" y="1020318"/>
                </a:lnTo>
                <a:close/>
              </a:path>
              <a:path w="7294880" h="1020444">
                <a:moveTo>
                  <a:pt x="9525" y="9525"/>
                </a:moveTo>
                <a:lnTo>
                  <a:pt x="4762" y="9525"/>
                </a:lnTo>
                <a:lnTo>
                  <a:pt x="9525" y="4762"/>
                </a:lnTo>
                <a:lnTo>
                  <a:pt x="9525" y="9525"/>
                </a:lnTo>
                <a:close/>
              </a:path>
              <a:path w="7294880" h="1020444">
                <a:moveTo>
                  <a:pt x="7285101" y="9525"/>
                </a:moveTo>
                <a:lnTo>
                  <a:pt x="9525" y="9525"/>
                </a:lnTo>
                <a:lnTo>
                  <a:pt x="9525" y="4762"/>
                </a:lnTo>
                <a:lnTo>
                  <a:pt x="7285101" y="4762"/>
                </a:lnTo>
                <a:lnTo>
                  <a:pt x="7285101" y="9525"/>
                </a:lnTo>
                <a:close/>
              </a:path>
              <a:path w="7294880" h="1020444">
                <a:moveTo>
                  <a:pt x="7285101" y="1015555"/>
                </a:moveTo>
                <a:lnTo>
                  <a:pt x="7285101" y="4762"/>
                </a:lnTo>
                <a:lnTo>
                  <a:pt x="7289863" y="9525"/>
                </a:lnTo>
                <a:lnTo>
                  <a:pt x="7294626" y="9525"/>
                </a:lnTo>
                <a:lnTo>
                  <a:pt x="7294626" y="1010793"/>
                </a:lnTo>
                <a:lnTo>
                  <a:pt x="7289863" y="1010793"/>
                </a:lnTo>
                <a:lnTo>
                  <a:pt x="7285101" y="1015555"/>
                </a:lnTo>
                <a:close/>
              </a:path>
              <a:path w="7294880" h="1020444">
                <a:moveTo>
                  <a:pt x="7294626" y="9525"/>
                </a:moveTo>
                <a:lnTo>
                  <a:pt x="7289863" y="9525"/>
                </a:lnTo>
                <a:lnTo>
                  <a:pt x="7285101" y="4762"/>
                </a:lnTo>
                <a:lnTo>
                  <a:pt x="7294626" y="4762"/>
                </a:lnTo>
                <a:lnTo>
                  <a:pt x="7294626" y="9525"/>
                </a:lnTo>
                <a:close/>
              </a:path>
              <a:path w="7294880" h="1020444">
                <a:moveTo>
                  <a:pt x="9525" y="1015555"/>
                </a:moveTo>
                <a:lnTo>
                  <a:pt x="4762" y="1010793"/>
                </a:lnTo>
                <a:lnTo>
                  <a:pt x="9525" y="1010793"/>
                </a:lnTo>
                <a:lnTo>
                  <a:pt x="9525" y="1015555"/>
                </a:lnTo>
                <a:close/>
              </a:path>
              <a:path w="7294880" h="1020444">
                <a:moveTo>
                  <a:pt x="7285101" y="1015555"/>
                </a:moveTo>
                <a:lnTo>
                  <a:pt x="9525" y="1015555"/>
                </a:lnTo>
                <a:lnTo>
                  <a:pt x="9525" y="1010793"/>
                </a:lnTo>
                <a:lnTo>
                  <a:pt x="7285101" y="1010793"/>
                </a:lnTo>
                <a:lnTo>
                  <a:pt x="7285101" y="1015555"/>
                </a:lnTo>
                <a:close/>
              </a:path>
              <a:path w="7294880" h="1020444">
                <a:moveTo>
                  <a:pt x="7294626" y="1015555"/>
                </a:moveTo>
                <a:lnTo>
                  <a:pt x="7285101" y="1015555"/>
                </a:lnTo>
                <a:lnTo>
                  <a:pt x="7289863" y="1010793"/>
                </a:lnTo>
                <a:lnTo>
                  <a:pt x="7294626" y="1010793"/>
                </a:lnTo>
                <a:lnTo>
                  <a:pt x="7294626" y="1015555"/>
                </a:lnTo>
                <a:close/>
              </a:path>
            </a:pathLst>
          </a:custGeom>
          <a:solidFill>
            <a:srgbClr val="FF0000"/>
          </a:solidFill>
        </p:spPr>
        <p:txBody>
          <a:bodyPr wrap="square" lIns="0" tIns="0" rIns="0" bIns="0" rtlCol="0"/>
          <a:lstStyle/>
          <a:p>
            <a:endParaRPr/>
          </a:p>
        </p:txBody>
      </p:sp>
      <p:sp>
        <p:nvSpPr>
          <p:cNvPr id="12" name="object 12"/>
          <p:cNvSpPr/>
          <p:nvPr/>
        </p:nvSpPr>
        <p:spPr>
          <a:xfrm>
            <a:off x="5084259" y="5212079"/>
            <a:ext cx="6533065" cy="766162"/>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416772" y="4901184"/>
            <a:ext cx="1295093" cy="1295743"/>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697991" y="4181855"/>
            <a:ext cx="2305811" cy="2676144"/>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550157" y="1132332"/>
            <a:ext cx="4095749" cy="104851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94047" y="2503157"/>
            <a:ext cx="2040889" cy="471805"/>
          </a:xfrm>
          <a:custGeom>
            <a:avLst/>
            <a:gdLst/>
            <a:ahLst/>
            <a:cxnLst/>
            <a:rect l="l" t="t" r="r" b="b"/>
            <a:pathLst>
              <a:path w="2040890" h="471805">
                <a:moveTo>
                  <a:pt x="2036089" y="471182"/>
                </a:moveTo>
                <a:lnTo>
                  <a:pt x="4762" y="471182"/>
                </a:lnTo>
                <a:lnTo>
                  <a:pt x="3301" y="470954"/>
                </a:lnTo>
                <a:lnTo>
                  <a:pt x="1968" y="470268"/>
                </a:lnTo>
                <a:lnTo>
                  <a:pt x="914" y="469226"/>
                </a:lnTo>
                <a:lnTo>
                  <a:pt x="241" y="467893"/>
                </a:lnTo>
                <a:lnTo>
                  <a:pt x="0" y="466420"/>
                </a:lnTo>
                <a:lnTo>
                  <a:pt x="0" y="4762"/>
                </a:lnTo>
                <a:lnTo>
                  <a:pt x="4762" y="0"/>
                </a:lnTo>
                <a:lnTo>
                  <a:pt x="2036089" y="0"/>
                </a:lnTo>
                <a:lnTo>
                  <a:pt x="2040851" y="4762"/>
                </a:lnTo>
                <a:lnTo>
                  <a:pt x="9525" y="4762"/>
                </a:lnTo>
                <a:lnTo>
                  <a:pt x="4762" y="9525"/>
                </a:lnTo>
                <a:lnTo>
                  <a:pt x="9525" y="9525"/>
                </a:lnTo>
                <a:lnTo>
                  <a:pt x="9525" y="461657"/>
                </a:lnTo>
                <a:lnTo>
                  <a:pt x="4762" y="461657"/>
                </a:lnTo>
                <a:lnTo>
                  <a:pt x="9525" y="466420"/>
                </a:lnTo>
                <a:lnTo>
                  <a:pt x="2040851" y="466420"/>
                </a:lnTo>
                <a:lnTo>
                  <a:pt x="2040623" y="467893"/>
                </a:lnTo>
                <a:lnTo>
                  <a:pt x="2039950" y="469226"/>
                </a:lnTo>
                <a:lnTo>
                  <a:pt x="2038896" y="470268"/>
                </a:lnTo>
                <a:lnTo>
                  <a:pt x="2037562" y="470954"/>
                </a:lnTo>
                <a:lnTo>
                  <a:pt x="2036089" y="471182"/>
                </a:lnTo>
                <a:close/>
              </a:path>
              <a:path w="2040890" h="471805">
                <a:moveTo>
                  <a:pt x="9525" y="9525"/>
                </a:moveTo>
                <a:lnTo>
                  <a:pt x="4762" y="9525"/>
                </a:lnTo>
                <a:lnTo>
                  <a:pt x="9525" y="4762"/>
                </a:lnTo>
                <a:lnTo>
                  <a:pt x="9525" y="9525"/>
                </a:lnTo>
                <a:close/>
              </a:path>
              <a:path w="2040890" h="471805">
                <a:moveTo>
                  <a:pt x="2031326" y="9525"/>
                </a:moveTo>
                <a:lnTo>
                  <a:pt x="9525" y="9525"/>
                </a:lnTo>
                <a:lnTo>
                  <a:pt x="9525" y="4762"/>
                </a:lnTo>
                <a:lnTo>
                  <a:pt x="2031326" y="4762"/>
                </a:lnTo>
                <a:lnTo>
                  <a:pt x="2031326" y="9525"/>
                </a:lnTo>
                <a:close/>
              </a:path>
              <a:path w="2040890" h="471805">
                <a:moveTo>
                  <a:pt x="2031326" y="466420"/>
                </a:moveTo>
                <a:lnTo>
                  <a:pt x="2031326" y="4762"/>
                </a:lnTo>
                <a:lnTo>
                  <a:pt x="2036089" y="9525"/>
                </a:lnTo>
                <a:lnTo>
                  <a:pt x="2040851" y="9525"/>
                </a:lnTo>
                <a:lnTo>
                  <a:pt x="2040851" y="461657"/>
                </a:lnTo>
                <a:lnTo>
                  <a:pt x="2036089" y="461657"/>
                </a:lnTo>
                <a:lnTo>
                  <a:pt x="2031326" y="466420"/>
                </a:lnTo>
                <a:close/>
              </a:path>
              <a:path w="2040890" h="471805">
                <a:moveTo>
                  <a:pt x="2040851" y="9525"/>
                </a:moveTo>
                <a:lnTo>
                  <a:pt x="2036089" y="9525"/>
                </a:lnTo>
                <a:lnTo>
                  <a:pt x="2031326" y="4762"/>
                </a:lnTo>
                <a:lnTo>
                  <a:pt x="2040851" y="4762"/>
                </a:lnTo>
                <a:lnTo>
                  <a:pt x="2040851" y="9525"/>
                </a:lnTo>
                <a:close/>
              </a:path>
              <a:path w="2040890" h="471805">
                <a:moveTo>
                  <a:pt x="9525" y="466420"/>
                </a:moveTo>
                <a:lnTo>
                  <a:pt x="4762" y="461657"/>
                </a:lnTo>
                <a:lnTo>
                  <a:pt x="9525" y="461657"/>
                </a:lnTo>
                <a:lnTo>
                  <a:pt x="9525" y="466420"/>
                </a:lnTo>
                <a:close/>
              </a:path>
              <a:path w="2040890" h="471805">
                <a:moveTo>
                  <a:pt x="2031326" y="466420"/>
                </a:moveTo>
                <a:lnTo>
                  <a:pt x="9525" y="466420"/>
                </a:lnTo>
                <a:lnTo>
                  <a:pt x="9525" y="461657"/>
                </a:lnTo>
                <a:lnTo>
                  <a:pt x="2031326" y="461657"/>
                </a:lnTo>
                <a:lnTo>
                  <a:pt x="2031326" y="466420"/>
                </a:lnTo>
                <a:close/>
              </a:path>
              <a:path w="2040890" h="471805">
                <a:moveTo>
                  <a:pt x="2040851" y="466420"/>
                </a:moveTo>
                <a:lnTo>
                  <a:pt x="2031326" y="466420"/>
                </a:lnTo>
                <a:lnTo>
                  <a:pt x="2036089" y="461657"/>
                </a:lnTo>
                <a:lnTo>
                  <a:pt x="2040851" y="461657"/>
                </a:lnTo>
                <a:lnTo>
                  <a:pt x="2040851" y="466420"/>
                </a:lnTo>
                <a:close/>
              </a:path>
            </a:pathLst>
          </a:custGeom>
          <a:solidFill>
            <a:srgbClr val="FF0000"/>
          </a:solidFill>
        </p:spPr>
        <p:txBody>
          <a:bodyPr wrap="square" lIns="0" tIns="0" rIns="0" bIns="0" rtlCol="0"/>
          <a:lstStyle/>
          <a:p>
            <a:endParaRPr/>
          </a:p>
        </p:txBody>
      </p:sp>
      <p:sp>
        <p:nvSpPr>
          <p:cNvPr id="5" name="object 5"/>
          <p:cNvSpPr txBox="1"/>
          <p:nvPr/>
        </p:nvSpPr>
        <p:spPr>
          <a:xfrm>
            <a:off x="4690249" y="2579357"/>
            <a:ext cx="1828800" cy="304800"/>
          </a:xfrm>
          <a:prstGeom prst="rect">
            <a:avLst/>
          </a:prstGeom>
        </p:spPr>
        <p:txBody>
          <a:bodyPr vert="horz" wrap="square" lIns="0" tIns="0" rIns="0" bIns="0" rtlCol="0">
            <a:spAutoFit/>
          </a:bodyPr>
          <a:lstStyle/>
          <a:p>
            <a:pPr>
              <a:lnSpc>
                <a:spcPts val="2400"/>
              </a:lnSpc>
            </a:pPr>
            <a:r>
              <a:rPr sz="2400" dirty="0">
                <a:latin typeface="宋体"/>
                <a:cs typeface="宋体"/>
              </a:rPr>
              <a:t>公式不再适</a:t>
            </a:r>
            <a:r>
              <a:rPr sz="2400" spc="-50" dirty="0">
                <a:latin typeface="宋体"/>
                <a:cs typeface="宋体"/>
              </a:rPr>
              <a:t>用</a:t>
            </a:r>
            <a:endParaRPr sz="2400">
              <a:latin typeface="宋体"/>
              <a:cs typeface="宋体"/>
            </a:endParaRPr>
          </a:p>
        </p:txBody>
      </p:sp>
      <p:sp>
        <p:nvSpPr>
          <p:cNvPr id="6" name="object 6"/>
          <p:cNvSpPr/>
          <p:nvPr/>
        </p:nvSpPr>
        <p:spPr>
          <a:xfrm>
            <a:off x="2756916" y="1132332"/>
            <a:ext cx="7184135" cy="5603747"/>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47789" y="64478"/>
            <a:ext cx="63252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5：</a:t>
            </a:r>
            <a:r>
              <a:rPr sz="3200" dirty="0">
                <a:solidFill>
                  <a:srgbClr val="6F2F9F"/>
                </a:solidFill>
              </a:rPr>
              <a:t>反向传播</a:t>
            </a:r>
            <a:r>
              <a:rPr sz="3200" spc="-5" dirty="0">
                <a:solidFill>
                  <a:srgbClr val="6F2F9F"/>
                </a:solidFill>
              </a:rPr>
              <a:t>（back</a:t>
            </a:r>
            <a:r>
              <a:rPr sz="3200" spc="-40" dirty="0">
                <a:solidFill>
                  <a:srgbClr val="6F2F9F"/>
                </a:solidFill>
              </a:rPr>
              <a:t> </a:t>
            </a:r>
            <a:r>
              <a:rPr sz="3200" spc="-5" dirty="0">
                <a:solidFill>
                  <a:srgbClr val="6F2F9F"/>
                </a:solidFill>
              </a:rPr>
              <a:t>propagation）</a:t>
            </a:r>
            <a:endParaRPr sz="3200"/>
          </a:p>
        </p:txBody>
      </p:sp>
      <p:sp>
        <p:nvSpPr>
          <p:cNvPr id="8" name="object 8"/>
          <p:cNvSpPr txBox="1"/>
          <p:nvPr/>
        </p:nvSpPr>
        <p:spPr>
          <a:xfrm>
            <a:off x="10538826" y="1808390"/>
            <a:ext cx="432434" cy="3440429"/>
          </a:xfrm>
          <a:prstGeom prst="rect">
            <a:avLst/>
          </a:prstGeom>
        </p:spPr>
        <p:txBody>
          <a:bodyPr vert="horz" wrap="square" lIns="0" tIns="13335" rIns="0" bIns="0" rtlCol="0">
            <a:spAutoFit/>
          </a:bodyPr>
          <a:lstStyle/>
          <a:p>
            <a:pPr marL="12700" marR="5080" algn="just">
              <a:lnSpc>
                <a:spcPct val="100000"/>
              </a:lnSpc>
              <a:spcBef>
                <a:spcPts val="105"/>
              </a:spcBef>
            </a:pPr>
            <a:r>
              <a:rPr sz="3200" dirty="0">
                <a:solidFill>
                  <a:srgbClr val="6F2F9F"/>
                </a:solidFill>
                <a:latin typeface="黑体"/>
                <a:cs typeface="黑体"/>
              </a:rPr>
              <a:t>反 向 传 播 示 意 图</a:t>
            </a:r>
            <a:endParaRPr sz="3200">
              <a:latin typeface="黑体"/>
              <a:cs typeface="黑体"/>
            </a:endParaRPr>
          </a:p>
        </p:txBody>
      </p:sp>
      <p:sp>
        <p:nvSpPr>
          <p:cNvPr id="9" name="object 9"/>
          <p:cNvSpPr/>
          <p:nvPr/>
        </p:nvSpPr>
        <p:spPr>
          <a:xfrm>
            <a:off x="520128" y="1332890"/>
            <a:ext cx="1507490" cy="840740"/>
          </a:xfrm>
          <a:custGeom>
            <a:avLst/>
            <a:gdLst/>
            <a:ahLst/>
            <a:cxnLst/>
            <a:rect l="l" t="t" r="r" b="b"/>
            <a:pathLst>
              <a:path w="1507489" h="840739">
                <a:moveTo>
                  <a:pt x="1502283" y="840524"/>
                </a:moveTo>
                <a:lnTo>
                  <a:pt x="4762" y="840524"/>
                </a:lnTo>
                <a:lnTo>
                  <a:pt x="3289" y="840282"/>
                </a:lnTo>
                <a:lnTo>
                  <a:pt x="1955" y="839609"/>
                </a:lnTo>
                <a:lnTo>
                  <a:pt x="901" y="838555"/>
                </a:lnTo>
                <a:lnTo>
                  <a:pt x="228" y="837234"/>
                </a:lnTo>
                <a:lnTo>
                  <a:pt x="0" y="835761"/>
                </a:lnTo>
                <a:lnTo>
                  <a:pt x="0" y="4762"/>
                </a:lnTo>
                <a:lnTo>
                  <a:pt x="4762" y="0"/>
                </a:lnTo>
                <a:lnTo>
                  <a:pt x="1502283" y="0"/>
                </a:lnTo>
                <a:lnTo>
                  <a:pt x="1507045" y="4762"/>
                </a:lnTo>
                <a:lnTo>
                  <a:pt x="9525" y="4762"/>
                </a:lnTo>
                <a:lnTo>
                  <a:pt x="4762" y="9525"/>
                </a:lnTo>
                <a:lnTo>
                  <a:pt x="9525" y="9525"/>
                </a:lnTo>
                <a:lnTo>
                  <a:pt x="9525" y="830999"/>
                </a:lnTo>
                <a:lnTo>
                  <a:pt x="4762" y="830999"/>
                </a:lnTo>
                <a:lnTo>
                  <a:pt x="9525" y="835761"/>
                </a:lnTo>
                <a:lnTo>
                  <a:pt x="1507045" y="835761"/>
                </a:lnTo>
                <a:lnTo>
                  <a:pt x="1506816" y="837234"/>
                </a:lnTo>
                <a:lnTo>
                  <a:pt x="1506131" y="838555"/>
                </a:lnTo>
                <a:lnTo>
                  <a:pt x="1505089" y="839609"/>
                </a:lnTo>
                <a:lnTo>
                  <a:pt x="1503756" y="840282"/>
                </a:lnTo>
                <a:lnTo>
                  <a:pt x="1502283" y="840524"/>
                </a:lnTo>
                <a:close/>
              </a:path>
              <a:path w="1507489" h="840739">
                <a:moveTo>
                  <a:pt x="9525" y="9525"/>
                </a:moveTo>
                <a:lnTo>
                  <a:pt x="4762" y="9525"/>
                </a:lnTo>
                <a:lnTo>
                  <a:pt x="9525" y="4762"/>
                </a:lnTo>
                <a:lnTo>
                  <a:pt x="9525" y="9525"/>
                </a:lnTo>
                <a:close/>
              </a:path>
              <a:path w="1507489" h="840739">
                <a:moveTo>
                  <a:pt x="1497520" y="9525"/>
                </a:moveTo>
                <a:lnTo>
                  <a:pt x="9525" y="9525"/>
                </a:lnTo>
                <a:lnTo>
                  <a:pt x="9525" y="4762"/>
                </a:lnTo>
                <a:lnTo>
                  <a:pt x="1497520" y="4762"/>
                </a:lnTo>
                <a:lnTo>
                  <a:pt x="1497520" y="9525"/>
                </a:lnTo>
                <a:close/>
              </a:path>
              <a:path w="1507489" h="840739">
                <a:moveTo>
                  <a:pt x="1497520" y="835761"/>
                </a:moveTo>
                <a:lnTo>
                  <a:pt x="1497520" y="4762"/>
                </a:lnTo>
                <a:lnTo>
                  <a:pt x="1502283" y="9525"/>
                </a:lnTo>
                <a:lnTo>
                  <a:pt x="1507045" y="9525"/>
                </a:lnTo>
                <a:lnTo>
                  <a:pt x="1507045" y="830999"/>
                </a:lnTo>
                <a:lnTo>
                  <a:pt x="1502283" y="830999"/>
                </a:lnTo>
                <a:lnTo>
                  <a:pt x="1497520" y="835761"/>
                </a:lnTo>
                <a:close/>
              </a:path>
              <a:path w="1507489" h="840739">
                <a:moveTo>
                  <a:pt x="1507045" y="9525"/>
                </a:moveTo>
                <a:lnTo>
                  <a:pt x="1502283" y="9525"/>
                </a:lnTo>
                <a:lnTo>
                  <a:pt x="1497520" y="4762"/>
                </a:lnTo>
                <a:lnTo>
                  <a:pt x="1507045" y="4762"/>
                </a:lnTo>
                <a:lnTo>
                  <a:pt x="1507045" y="9525"/>
                </a:lnTo>
                <a:close/>
              </a:path>
              <a:path w="1507489" h="840739">
                <a:moveTo>
                  <a:pt x="9525" y="835761"/>
                </a:moveTo>
                <a:lnTo>
                  <a:pt x="4762" y="830999"/>
                </a:lnTo>
                <a:lnTo>
                  <a:pt x="9525" y="830999"/>
                </a:lnTo>
                <a:lnTo>
                  <a:pt x="9525" y="835761"/>
                </a:lnTo>
                <a:close/>
              </a:path>
              <a:path w="1507489" h="840739">
                <a:moveTo>
                  <a:pt x="1497520" y="835761"/>
                </a:moveTo>
                <a:lnTo>
                  <a:pt x="9525" y="835761"/>
                </a:lnTo>
                <a:lnTo>
                  <a:pt x="9525" y="830999"/>
                </a:lnTo>
                <a:lnTo>
                  <a:pt x="1497520" y="830999"/>
                </a:lnTo>
                <a:lnTo>
                  <a:pt x="1497520" y="835761"/>
                </a:lnTo>
                <a:close/>
              </a:path>
              <a:path w="1507489" h="840739">
                <a:moveTo>
                  <a:pt x="1507045" y="835761"/>
                </a:moveTo>
                <a:lnTo>
                  <a:pt x="1497520" y="835761"/>
                </a:lnTo>
                <a:lnTo>
                  <a:pt x="1502283" y="830999"/>
                </a:lnTo>
                <a:lnTo>
                  <a:pt x="1507045" y="830999"/>
                </a:lnTo>
                <a:lnTo>
                  <a:pt x="1507045" y="835761"/>
                </a:lnTo>
                <a:close/>
              </a:path>
            </a:pathLst>
          </a:custGeom>
          <a:solidFill>
            <a:srgbClr val="FF0000"/>
          </a:solidFill>
        </p:spPr>
        <p:txBody>
          <a:bodyPr wrap="square" lIns="0" tIns="0" rIns="0" bIns="0" rtlCol="0"/>
          <a:lstStyle/>
          <a:p>
            <a:endParaRPr/>
          </a:p>
        </p:txBody>
      </p:sp>
      <p:sp>
        <p:nvSpPr>
          <p:cNvPr id="10" name="object 10"/>
          <p:cNvSpPr txBox="1"/>
          <p:nvPr/>
        </p:nvSpPr>
        <p:spPr>
          <a:xfrm>
            <a:off x="603630" y="1353527"/>
            <a:ext cx="132651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宋体"/>
                <a:cs typeface="宋体"/>
              </a:rPr>
              <a:t>更新难题</a:t>
            </a:r>
            <a:r>
              <a:rPr sz="2400" dirty="0">
                <a:latin typeface="Calibri"/>
                <a:cs typeface="Calibri"/>
              </a:rPr>
              <a:t>: </a:t>
            </a:r>
            <a:r>
              <a:rPr sz="2400" dirty="0">
                <a:latin typeface="宋体"/>
                <a:cs typeface="宋体"/>
              </a:rPr>
              <a:t>怎么求导</a:t>
            </a:r>
            <a:endParaRPr sz="2400">
              <a:latin typeface="宋体"/>
              <a:cs typeface="宋体"/>
            </a:endParaRPr>
          </a:p>
        </p:txBody>
      </p:sp>
      <p:sp>
        <p:nvSpPr>
          <p:cNvPr id="11" name="object 11"/>
          <p:cNvSpPr/>
          <p:nvPr/>
        </p:nvSpPr>
        <p:spPr>
          <a:xfrm>
            <a:off x="2916935" y="1132332"/>
            <a:ext cx="7162800" cy="5603747"/>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789" y="64478"/>
            <a:ext cx="5512435" cy="1002030"/>
          </a:xfrm>
          <a:prstGeom prst="rect">
            <a:avLst/>
          </a:prstGeom>
        </p:spPr>
        <p:txBody>
          <a:bodyPr vert="horz" wrap="square" lIns="0" tIns="13335" rIns="0" bIns="0" rtlCol="0">
            <a:spAutoFit/>
          </a:bodyPr>
          <a:lstStyle/>
          <a:p>
            <a:pPr marL="1434465" marR="5080" indent="-1422400">
              <a:lnSpc>
                <a:spcPct val="100000"/>
              </a:lnSpc>
              <a:spcBef>
                <a:spcPts val="105"/>
              </a:spcBef>
            </a:pPr>
            <a:r>
              <a:rPr sz="3200" spc="-5" dirty="0">
                <a:solidFill>
                  <a:srgbClr val="6F2F9F"/>
                </a:solidFill>
                <a:latin typeface="黑体"/>
                <a:cs typeface="黑体"/>
              </a:rPr>
              <a:t>5.2：BP（back propagation）  </a:t>
            </a:r>
            <a:r>
              <a:rPr sz="3200" dirty="0">
                <a:solidFill>
                  <a:srgbClr val="6F2F9F"/>
                </a:solidFill>
                <a:latin typeface="黑体"/>
                <a:cs typeface="黑体"/>
              </a:rPr>
              <a:t>结构总</a:t>
            </a:r>
            <a:r>
              <a:rPr sz="3200" spc="0" dirty="0">
                <a:solidFill>
                  <a:srgbClr val="6F2F9F"/>
                </a:solidFill>
                <a:latin typeface="黑体"/>
                <a:cs typeface="黑体"/>
              </a:rPr>
              <a:t>述</a:t>
            </a:r>
            <a:endParaRPr sz="3200">
              <a:latin typeface="黑体"/>
              <a:cs typeface="黑体"/>
            </a:endParaRPr>
          </a:p>
        </p:txBody>
      </p:sp>
      <p:sp>
        <p:nvSpPr>
          <p:cNvPr id="3" name="object 3"/>
          <p:cNvSpPr/>
          <p:nvPr/>
        </p:nvSpPr>
        <p:spPr>
          <a:xfrm>
            <a:off x="1314830" y="2297315"/>
            <a:ext cx="10649699" cy="344110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300990" y="2966262"/>
            <a:ext cx="838835" cy="1489710"/>
          </a:xfrm>
          <a:prstGeom prst="rect">
            <a:avLst/>
          </a:prstGeom>
        </p:spPr>
        <p:txBody>
          <a:bodyPr vert="horz" wrap="square" lIns="0" tIns="13335" rIns="0" bIns="0" rtlCol="0">
            <a:spAutoFit/>
          </a:bodyPr>
          <a:lstStyle/>
          <a:p>
            <a:pPr marL="12700" marR="5080" algn="ctr">
              <a:lnSpc>
                <a:spcPct val="100000"/>
              </a:lnSpc>
              <a:spcBef>
                <a:spcPts val="105"/>
              </a:spcBef>
            </a:pPr>
            <a:r>
              <a:rPr sz="3200" dirty="0">
                <a:latin typeface="黑体"/>
                <a:cs typeface="黑体"/>
              </a:rPr>
              <a:t>结构 </a:t>
            </a:r>
            <a:r>
              <a:rPr sz="3200" spc="0" dirty="0">
                <a:latin typeface="黑体"/>
                <a:cs typeface="黑体"/>
              </a:rPr>
              <a:t>及 </a:t>
            </a:r>
            <a:r>
              <a:rPr sz="3200" dirty="0">
                <a:latin typeface="黑体"/>
                <a:cs typeface="黑体"/>
              </a:rPr>
              <a:t>符</a:t>
            </a:r>
            <a:r>
              <a:rPr sz="3200" spc="0" dirty="0">
                <a:latin typeface="黑体"/>
                <a:cs typeface="黑体"/>
              </a:rPr>
              <a:t>号</a:t>
            </a:r>
            <a:endParaRPr sz="3200">
              <a:latin typeface="黑体"/>
              <a:cs typeface="黑体"/>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789" y="64478"/>
            <a:ext cx="32772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latin typeface="黑体"/>
                <a:cs typeface="黑体"/>
              </a:rPr>
              <a:t>5.2：BP-计算流</a:t>
            </a:r>
            <a:r>
              <a:rPr sz="3200" spc="0" dirty="0">
                <a:solidFill>
                  <a:srgbClr val="6F2F9F"/>
                </a:solidFill>
                <a:latin typeface="黑体"/>
                <a:cs typeface="黑体"/>
              </a:rPr>
              <a:t>程</a:t>
            </a:r>
            <a:endParaRPr sz="3200">
              <a:latin typeface="黑体"/>
              <a:cs typeface="黑体"/>
            </a:endParaRPr>
          </a:p>
        </p:txBody>
      </p:sp>
      <p:sp>
        <p:nvSpPr>
          <p:cNvPr id="3" name="object 3"/>
          <p:cNvSpPr/>
          <p:nvPr/>
        </p:nvSpPr>
        <p:spPr>
          <a:xfrm>
            <a:off x="1198714" y="1838007"/>
            <a:ext cx="10649699" cy="401158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47789" y="3732542"/>
            <a:ext cx="1245235"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黑体"/>
                <a:cs typeface="黑体"/>
              </a:rPr>
              <a:t>流程</a:t>
            </a:r>
            <a:r>
              <a:rPr sz="3200" spc="0" dirty="0">
                <a:latin typeface="黑体"/>
                <a:cs typeface="黑体"/>
              </a:rPr>
              <a:t>：</a:t>
            </a:r>
            <a:endParaRPr sz="3200">
              <a:latin typeface="黑体"/>
              <a:cs typeface="黑体"/>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32772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5.2：BP-计算公</a:t>
            </a:r>
            <a:r>
              <a:rPr sz="3200" spc="0" dirty="0">
                <a:solidFill>
                  <a:srgbClr val="6F2F9F"/>
                </a:solidFill>
              </a:rPr>
              <a:t>式</a:t>
            </a:r>
            <a:endParaRPr sz="3200"/>
          </a:p>
        </p:txBody>
      </p:sp>
      <p:sp>
        <p:nvSpPr>
          <p:cNvPr id="4" name="object 4"/>
          <p:cNvSpPr/>
          <p:nvPr/>
        </p:nvSpPr>
        <p:spPr>
          <a:xfrm>
            <a:off x="7975138" y="1967498"/>
            <a:ext cx="3353480" cy="175293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083295" y="4762615"/>
            <a:ext cx="2895600" cy="83883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431695" y="1072870"/>
            <a:ext cx="2383155" cy="471805"/>
          </a:xfrm>
          <a:custGeom>
            <a:avLst/>
            <a:gdLst/>
            <a:ahLst/>
            <a:cxnLst/>
            <a:rect l="l" t="t" r="r" b="b"/>
            <a:pathLst>
              <a:path w="2383154" h="471805">
                <a:moveTo>
                  <a:pt x="2377795" y="471182"/>
                </a:moveTo>
                <a:lnTo>
                  <a:pt x="4762" y="471182"/>
                </a:lnTo>
                <a:lnTo>
                  <a:pt x="3289" y="470954"/>
                </a:lnTo>
                <a:lnTo>
                  <a:pt x="1955" y="470280"/>
                </a:lnTo>
                <a:lnTo>
                  <a:pt x="901" y="469226"/>
                </a:lnTo>
                <a:lnTo>
                  <a:pt x="228" y="467893"/>
                </a:lnTo>
                <a:lnTo>
                  <a:pt x="0" y="466420"/>
                </a:lnTo>
                <a:lnTo>
                  <a:pt x="0" y="4762"/>
                </a:lnTo>
                <a:lnTo>
                  <a:pt x="4762" y="0"/>
                </a:lnTo>
                <a:lnTo>
                  <a:pt x="2377795" y="0"/>
                </a:lnTo>
                <a:lnTo>
                  <a:pt x="2382558" y="4762"/>
                </a:lnTo>
                <a:lnTo>
                  <a:pt x="9525" y="4762"/>
                </a:lnTo>
                <a:lnTo>
                  <a:pt x="4762" y="9524"/>
                </a:lnTo>
                <a:lnTo>
                  <a:pt x="9525" y="9524"/>
                </a:lnTo>
                <a:lnTo>
                  <a:pt x="9525" y="461657"/>
                </a:lnTo>
                <a:lnTo>
                  <a:pt x="4762" y="461657"/>
                </a:lnTo>
                <a:lnTo>
                  <a:pt x="9525" y="466420"/>
                </a:lnTo>
                <a:lnTo>
                  <a:pt x="2382558" y="466420"/>
                </a:lnTo>
                <a:lnTo>
                  <a:pt x="2382329" y="467893"/>
                </a:lnTo>
                <a:lnTo>
                  <a:pt x="2381643" y="469226"/>
                </a:lnTo>
                <a:lnTo>
                  <a:pt x="2380589" y="470280"/>
                </a:lnTo>
                <a:lnTo>
                  <a:pt x="2379268" y="470954"/>
                </a:lnTo>
                <a:lnTo>
                  <a:pt x="2377795" y="471182"/>
                </a:lnTo>
                <a:close/>
              </a:path>
              <a:path w="2383154" h="471805">
                <a:moveTo>
                  <a:pt x="9525" y="9524"/>
                </a:moveTo>
                <a:lnTo>
                  <a:pt x="4762" y="9524"/>
                </a:lnTo>
                <a:lnTo>
                  <a:pt x="9525" y="4762"/>
                </a:lnTo>
                <a:lnTo>
                  <a:pt x="9525" y="9524"/>
                </a:lnTo>
                <a:close/>
              </a:path>
              <a:path w="2383154" h="471805">
                <a:moveTo>
                  <a:pt x="2373033" y="9524"/>
                </a:moveTo>
                <a:lnTo>
                  <a:pt x="9525" y="9524"/>
                </a:lnTo>
                <a:lnTo>
                  <a:pt x="9525" y="4762"/>
                </a:lnTo>
                <a:lnTo>
                  <a:pt x="2373033" y="4762"/>
                </a:lnTo>
                <a:lnTo>
                  <a:pt x="2373033" y="9524"/>
                </a:lnTo>
                <a:close/>
              </a:path>
              <a:path w="2383154" h="471805">
                <a:moveTo>
                  <a:pt x="2373033" y="466420"/>
                </a:moveTo>
                <a:lnTo>
                  <a:pt x="2373033" y="4762"/>
                </a:lnTo>
                <a:lnTo>
                  <a:pt x="2377795" y="9524"/>
                </a:lnTo>
                <a:lnTo>
                  <a:pt x="2382558" y="9524"/>
                </a:lnTo>
                <a:lnTo>
                  <a:pt x="2382558" y="461657"/>
                </a:lnTo>
                <a:lnTo>
                  <a:pt x="2377795" y="461657"/>
                </a:lnTo>
                <a:lnTo>
                  <a:pt x="2373033" y="466420"/>
                </a:lnTo>
                <a:close/>
              </a:path>
              <a:path w="2383154" h="471805">
                <a:moveTo>
                  <a:pt x="2382558" y="9524"/>
                </a:moveTo>
                <a:lnTo>
                  <a:pt x="2377795" y="9524"/>
                </a:lnTo>
                <a:lnTo>
                  <a:pt x="2373033" y="4762"/>
                </a:lnTo>
                <a:lnTo>
                  <a:pt x="2382558" y="4762"/>
                </a:lnTo>
                <a:lnTo>
                  <a:pt x="2382558" y="9524"/>
                </a:lnTo>
                <a:close/>
              </a:path>
              <a:path w="2383154" h="471805">
                <a:moveTo>
                  <a:pt x="9525" y="466420"/>
                </a:moveTo>
                <a:lnTo>
                  <a:pt x="4762" y="461657"/>
                </a:lnTo>
                <a:lnTo>
                  <a:pt x="9525" y="461657"/>
                </a:lnTo>
                <a:lnTo>
                  <a:pt x="9525" y="466420"/>
                </a:lnTo>
                <a:close/>
              </a:path>
              <a:path w="2383154" h="471805">
                <a:moveTo>
                  <a:pt x="2373033" y="466420"/>
                </a:moveTo>
                <a:lnTo>
                  <a:pt x="9525" y="466420"/>
                </a:lnTo>
                <a:lnTo>
                  <a:pt x="9525" y="461657"/>
                </a:lnTo>
                <a:lnTo>
                  <a:pt x="2373033" y="461657"/>
                </a:lnTo>
                <a:lnTo>
                  <a:pt x="2373033" y="466420"/>
                </a:lnTo>
                <a:close/>
              </a:path>
              <a:path w="2383154" h="471805">
                <a:moveTo>
                  <a:pt x="2382558" y="466420"/>
                </a:moveTo>
                <a:lnTo>
                  <a:pt x="2373033" y="466420"/>
                </a:lnTo>
                <a:lnTo>
                  <a:pt x="2377795" y="461657"/>
                </a:lnTo>
                <a:lnTo>
                  <a:pt x="2382558" y="461657"/>
                </a:lnTo>
                <a:lnTo>
                  <a:pt x="2382558" y="466420"/>
                </a:lnTo>
                <a:close/>
              </a:path>
            </a:pathLst>
          </a:custGeom>
          <a:solidFill>
            <a:srgbClr val="FF0000"/>
          </a:solidFill>
        </p:spPr>
        <p:txBody>
          <a:bodyPr wrap="square" lIns="0" tIns="0" rIns="0" bIns="0" rtlCol="0"/>
          <a:lstStyle/>
          <a:p>
            <a:endParaRPr/>
          </a:p>
        </p:txBody>
      </p:sp>
      <p:sp>
        <p:nvSpPr>
          <p:cNvPr id="7" name="object 7"/>
          <p:cNvSpPr txBox="1"/>
          <p:nvPr/>
        </p:nvSpPr>
        <p:spPr>
          <a:xfrm>
            <a:off x="8515197" y="1093508"/>
            <a:ext cx="939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本例中</a:t>
            </a:r>
            <a:endParaRPr sz="2400">
              <a:latin typeface="宋体"/>
              <a:cs typeface="宋体"/>
            </a:endParaRPr>
          </a:p>
        </p:txBody>
      </p:sp>
      <p:sp>
        <p:nvSpPr>
          <p:cNvPr id="8" name="object 8"/>
          <p:cNvSpPr/>
          <p:nvPr/>
        </p:nvSpPr>
        <p:spPr>
          <a:xfrm>
            <a:off x="8301063" y="3972991"/>
            <a:ext cx="2383155" cy="471805"/>
          </a:xfrm>
          <a:custGeom>
            <a:avLst/>
            <a:gdLst/>
            <a:ahLst/>
            <a:cxnLst/>
            <a:rect l="l" t="t" r="r" b="b"/>
            <a:pathLst>
              <a:path w="2383154" h="471804">
                <a:moveTo>
                  <a:pt x="2377795" y="471182"/>
                </a:moveTo>
                <a:lnTo>
                  <a:pt x="4762" y="471182"/>
                </a:lnTo>
                <a:lnTo>
                  <a:pt x="3289" y="470954"/>
                </a:lnTo>
                <a:lnTo>
                  <a:pt x="1968" y="470280"/>
                </a:lnTo>
                <a:lnTo>
                  <a:pt x="914" y="469226"/>
                </a:lnTo>
                <a:lnTo>
                  <a:pt x="228" y="467893"/>
                </a:lnTo>
                <a:lnTo>
                  <a:pt x="0" y="466420"/>
                </a:lnTo>
                <a:lnTo>
                  <a:pt x="0" y="4762"/>
                </a:lnTo>
                <a:lnTo>
                  <a:pt x="4762" y="0"/>
                </a:lnTo>
                <a:lnTo>
                  <a:pt x="2377795" y="0"/>
                </a:lnTo>
                <a:lnTo>
                  <a:pt x="2382558" y="4762"/>
                </a:lnTo>
                <a:lnTo>
                  <a:pt x="9525" y="4762"/>
                </a:lnTo>
                <a:lnTo>
                  <a:pt x="4762" y="9525"/>
                </a:lnTo>
                <a:lnTo>
                  <a:pt x="9525" y="9525"/>
                </a:lnTo>
                <a:lnTo>
                  <a:pt x="9525" y="461657"/>
                </a:lnTo>
                <a:lnTo>
                  <a:pt x="4762" y="461657"/>
                </a:lnTo>
                <a:lnTo>
                  <a:pt x="9525" y="466420"/>
                </a:lnTo>
                <a:lnTo>
                  <a:pt x="2382558" y="466420"/>
                </a:lnTo>
                <a:lnTo>
                  <a:pt x="2382329" y="467893"/>
                </a:lnTo>
                <a:lnTo>
                  <a:pt x="2381656" y="469226"/>
                </a:lnTo>
                <a:lnTo>
                  <a:pt x="2380602" y="470280"/>
                </a:lnTo>
                <a:lnTo>
                  <a:pt x="2379268" y="470954"/>
                </a:lnTo>
                <a:lnTo>
                  <a:pt x="2377795" y="471182"/>
                </a:lnTo>
                <a:close/>
              </a:path>
              <a:path w="2383154" h="471804">
                <a:moveTo>
                  <a:pt x="9525" y="9525"/>
                </a:moveTo>
                <a:lnTo>
                  <a:pt x="4762" y="9525"/>
                </a:lnTo>
                <a:lnTo>
                  <a:pt x="9525" y="4762"/>
                </a:lnTo>
                <a:lnTo>
                  <a:pt x="9525" y="9525"/>
                </a:lnTo>
                <a:close/>
              </a:path>
              <a:path w="2383154" h="471804">
                <a:moveTo>
                  <a:pt x="2373033" y="9525"/>
                </a:moveTo>
                <a:lnTo>
                  <a:pt x="9525" y="9525"/>
                </a:lnTo>
                <a:lnTo>
                  <a:pt x="9525" y="4762"/>
                </a:lnTo>
                <a:lnTo>
                  <a:pt x="2373033" y="4762"/>
                </a:lnTo>
                <a:lnTo>
                  <a:pt x="2373033" y="9525"/>
                </a:lnTo>
                <a:close/>
              </a:path>
              <a:path w="2383154" h="471804">
                <a:moveTo>
                  <a:pt x="2373033" y="466420"/>
                </a:moveTo>
                <a:lnTo>
                  <a:pt x="2373033" y="4762"/>
                </a:lnTo>
                <a:lnTo>
                  <a:pt x="2377795" y="9525"/>
                </a:lnTo>
                <a:lnTo>
                  <a:pt x="2382558" y="9525"/>
                </a:lnTo>
                <a:lnTo>
                  <a:pt x="2382558" y="461657"/>
                </a:lnTo>
                <a:lnTo>
                  <a:pt x="2377795" y="461657"/>
                </a:lnTo>
                <a:lnTo>
                  <a:pt x="2373033" y="466420"/>
                </a:lnTo>
                <a:close/>
              </a:path>
              <a:path w="2383154" h="471804">
                <a:moveTo>
                  <a:pt x="2382558" y="9525"/>
                </a:moveTo>
                <a:lnTo>
                  <a:pt x="2377795" y="9525"/>
                </a:lnTo>
                <a:lnTo>
                  <a:pt x="2373033" y="4762"/>
                </a:lnTo>
                <a:lnTo>
                  <a:pt x="2382558" y="4762"/>
                </a:lnTo>
                <a:lnTo>
                  <a:pt x="2382558" y="9525"/>
                </a:lnTo>
                <a:close/>
              </a:path>
              <a:path w="2383154" h="471804">
                <a:moveTo>
                  <a:pt x="9525" y="466420"/>
                </a:moveTo>
                <a:lnTo>
                  <a:pt x="4762" y="461657"/>
                </a:lnTo>
                <a:lnTo>
                  <a:pt x="9525" y="461657"/>
                </a:lnTo>
                <a:lnTo>
                  <a:pt x="9525" y="466420"/>
                </a:lnTo>
                <a:close/>
              </a:path>
              <a:path w="2383154" h="471804">
                <a:moveTo>
                  <a:pt x="2373033" y="466420"/>
                </a:moveTo>
                <a:lnTo>
                  <a:pt x="9525" y="466420"/>
                </a:lnTo>
                <a:lnTo>
                  <a:pt x="9525" y="461657"/>
                </a:lnTo>
                <a:lnTo>
                  <a:pt x="2373033" y="461657"/>
                </a:lnTo>
                <a:lnTo>
                  <a:pt x="2373033" y="466420"/>
                </a:lnTo>
                <a:close/>
              </a:path>
              <a:path w="2383154" h="471804">
                <a:moveTo>
                  <a:pt x="2382558" y="466420"/>
                </a:moveTo>
                <a:lnTo>
                  <a:pt x="2373033" y="466420"/>
                </a:lnTo>
                <a:lnTo>
                  <a:pt x="2377795" y="461657"/>
                </a:lnTo>
                <a:lnTo>
                  <a:pt x="2382558" y="461657"/>
                </a:lnTo>
                <a:lnTo>
                  <a:pt x="2382558" y="466420"/>
                </a:lnTo>
                <a:close/>
              </a:path>
            </a:pathLst>
          </a:custGeom>
          <a:solidFill>
            <a:srgbClr val="FF0000"/>
          </a:solidFill>
        </p:spPr>
        <p:txBody>
          <a:bodyPr wrap="square" lIns="0" tIns="0" rIns="0" bIns="0" rtlCol="0"/>
          <a:lstStyle/>
          <a:p>
            <a:endParaRPr/>
          </a:p>
        </p:txBody>
      </p:sp>
      <p:sp>
        <p:nvSpPr>
          <p:cNvPr id="9" name="object 9"/>
          <p:cNvSpPr txBox="1"/>
          <p:nvPr/>
        </p:nvSpPr>
        <p:spPr>
          <a:xfrm>
            <a:off x="8384565" y="3993629"/>
            <a:ext cx="939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一般的</a:t>
            </a:r>
            <a:endParaRPr sz="2400">
              <a:latin typeface="宋体"/>
              <a:cs typeface="宋体"/>
            </a:endParaRPr>
          </a:p>
        </p:txBody>
      </p:sp>
      <p:sp>
        <p:nvSpPr>
          <p:cNvPr id="10" name="object 10"/>
          <p:cNvSpPr/>
          <p:nvPr/>
        </p:nvSpPr>
        <p:spPr>
          <a:xfrm>
            <a:off x="68580" y="723900"/>
            <a:ext cx="7589519" cy="5937503"/>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3480435" cy="514350"/>
          </a:xfrm>
          <a:prstGeom prst="rect">
            <a:avLst/>
          </a:prstGeom>
        </p:spPr>
        <p:txBody>
          <a:bodyPr vert="horz" wrap="square" lIns="0" tIns="13335" rIns="0" bIns="0" rtlCol="0">
            <a:spAutoFit/>
          </a:bodyPr>
          <a:lstStyle/>
          <a:p>
            <a:pPr marL="12700">
              <a:lnSpc>
                <a:spcPct val="100000"/>
              </a:lnSpc>
              <a:spcBef>
                <a:spcPts val="105"/>
              </a:spcBef>
            </a:pPr>
            <a:r>
              <a:rPr lang="en-US" altLang="zh-CN" sz="3200" spc="-5" dirty="0" smtClean="0">
                <a:solidFill>
                  <a:srgbClr val="6F2F9F"/>
                </a:solidFill>
              </a:rPr>
              <a:t>1.</a:t>
            </a:r>
            <a:r>
              <a:rPr sz="3200" spc="-5" dirty="0" smtClean="0">
                <a:solidFill>
                  <a:srgbClr val="6F2F9F"/>
                </a:solidFill>
              </a:rPr>
              <a:t>1：NN</a:t>
            </a:r>
            <a:r>
              <a:rPr sz="3200" spc="-5" dirty="0">
                <a:solidFill>
                  <a:srgbClr val="6F2F9F"/>
                </a:solidFill>
              </a:rPr>
              <a:t>的历史渊</a:t>
            </a:r>
            <a:r>
              <a:rPr sz="3200" spc="0" dirty="0">
                <a:solidFill>
                  <a:srgbClr val="6F2F9F"/>
                </a:solidFill>
              </a:rPr>
              <a:t>源</a:t>
            </a:r>
            <a:endParaRPr sz="3200" dirty="0"/>
          </a:p>
        </p:txBody>
      </p:sp>
      <p:sp>
        <p:nvSpPr>
          <p:cNvPr id="4" name="object 4"/>
          <p:cNvSpPr txBox="1"/>
          <p:nvPr/>
        </p:nvSpPr>
        <p:spPr>
          <a:xfrm>
            <a:off x="987387" y="5035638"/>
            <a:ext cx="36830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“神经元”早期的数学模型</a:t>
            </a:r>
            <a:endParaRPr sz="2400">
              <a:latin typeface="宋体"/>
              <a:cs typeface="宋体"/>
            </a:endParaRPr>
          </a:p>
        </p:txBody>
      </p:sp>
      <p:sp>
        <p:nvSpPr>
          <p:cNvPr id="5" name="object 5"/>
          <p:cNvSpPr txBox="1"/>
          <p:nvPr/>
        </p:nvSpPr>
        <p:spPr>
          <a:xfrm>
            <a:off x="7148233" y="4343452"/>
            <a:ext cx="18542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写出数学公式</a:t>
            </a:r>
            <a:endParaRPr sz="2400">
              <a:latin typeface="宋体"/>
              <a:cs typeface="宋体"/>
            </a:endParaRPr>
          </a:p>
        </p:txBody>
      </p:sp>
      <p:sp>
        <p:nvSpPr>
          <p:cNvPr id="6" name="object 6"/>
          <p:cNvSpPr/>
          <p:nvPr/>
        </p:nvSpPr>
        <p:spPr>
          <a:xfrm>
            <a:off x="6681216" y="1775460"/>
            <a:ext cx="3505569" cy="19812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106424" y="1615439"/>
            <a:ext cx="3662171" cy="275539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7056119" y="5134090"/>
            <a:ext cx="2625851" cy="41346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7172272" y="5846312"/>
            <a:ext cx="2458480" cy="307068"/>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53092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5.2：BP-误差计算的三个疑</a:t>
            </a:r>
            <a:r>
              <a:rPr sz="3200" spc="0" dirty="0">
                <a:solidFill>
                  <a:srgbClr val="6F2F9F"/>
                </a:solidFill>
              </a:rPr>
              <a:t>问</a:t>
            </a:r>
            <a:endParaRPr sz="3200"/>
          </a:p>
        </p:txBody>
      </p:sp>
      <p:sp>
        <p:nvSpPr>
          <p:cNvPr id="4" name="object 4"/>
          <p:cNvSpPr/>
          <p:nvPr/>
        </p:nvSpPr>
        <p:spPr>
          <a:xfrm>
            <a:off x="1010030" y="991019"/>
            <a:ext cx="10649699" cy="549160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40900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5.2：BP-偏导计算过</a:t>
            </a:r>
            <a:r>
              <a:rPr sz="3200" spc="0" dirty="0">
                <a:solidFill>
                  <a:srgbClr val="6F2F9F"/>
                </a:solidFill>
              </a:rPr>
              <a:t>程</a:t>
            </a:r>
            <a:endParaRPr sz="3200"/>
          </a:p>
        </p:txBody>
      </p:sp>
      <p:sp>
        <p:nvSpPr>
          <p:cNvPr id="4" name="object 4"/>
          <p:cNvSpPr/>
          <p:nvPr/>
        </p:nvSpPr>
        <p:spPr>
          <a:xfrm>
            <a:off x="172973" y="1368552"/>
            <a:ext cx="4095749" cy="104851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04825" y="931417"/>
            <a:ext cx="1018540" cy="471805"/>
          </a:xfrm>
          <a:custGeom>
            <a:avLst/>
            <a:gdLst/>
            <a:ahLst/>
            <a:cxnLst/>
            <a:rect l="l" t="t" r="r" b="b"/>
            <a:pathLst>
              <a:path w="1018540" h="471805">
                <a:moveTo>
                  <a:pt x="1013167" y="471195"/>
                </a:moveTo>
                <a:lnTo>
                  <a:pt x="4762" y="471195"/>
                </a:lnTo>
                <a:lnTo>
                  <a:pt x="3289" y="470954"/>
                </a:lnTo>
                <a:lnTo>
                  <a:pt x="1955" y="470280"/>
                </a:lnTo>
                <a:lnTo>
                  <a:pt x="901" y="469226"/>
                </a:lnTo>
                <a:lnTo>
                  <a:pt x="228" y="467906"/>
                </a:lnTo>
                <a:lnTo>
                  <a:pt x="0" y="466432"/>
                </a:lnTo>
                <a:lnTo>
                  <a:pt x="0" y="4762"/>
                </a:lnTo>
                <a:lnTo>
                  <a:pt x="4762" y="0"/>
                </a:lnTo>
                <a:lnTo>
                  <a:pt x="1013167" y="0"/>
                </a:lnTo>
                <a:lnTo>
                  <a:pt x="1017930" y="4762"/>
                </a:lnTo>
                <a:lnTo>
                  <a:pt x="9525" y="4762"/>
                </a:lnTo>
                <a:lnTo>
                  <a:pt x="4762" y="9524"/>
                </a:lnTo>
                <a:lnTo>
                  <a:pt x="9525" y="9524"/>
                </a:lnTo>
                <a:lnTo>
                  <a:pt x="9525" y="461670"/>
                </a:lnTo>
                <a:lnTo>
                  <a:pt x="4762" y="461670"/>
                </a:lnTo>
                <a:lnTo>
                  <a:pt x="9525" y="466432"/>
                </a:lnTo>
                <a:lnTo>
                  <a:pt x="1017930" y="466432"/>
                </a:lnTo>
                <a:lnTo>
                  <a:pt x="1017689" y="467906"/>
                </a:lnTo>
                <a:lnTo>
                  <a:pt x="1017016" y="469226"/>
                </a:lnTo>
                <a:lnTo>
                  <a:pt x="1015961" y="470280"/>
                </a:lnTo>
                <a:lnTo>
                  <a:pt x="1014628" y="470954"/>
                </a:lnTo>
                <a:lnTo>
                  <a:pt x="1013167" y="471195"/>
                </a:lnTo>
                <a:close/>
              </a:path>
              <a:path w="1018540" h="471805">
                <a:moveTo>
                  <a:pt x="9525" y="9524"/>
                </a:moveTo>
                <a:lnTo>
                  <a:pt x="4762" y="9524"/>
                </a:lnTo>
                <a:lnTo>
                  <a:pt x="9525" y="4762"/>
                </a:lnTo>
                <a:lnTo>
                  <a:pt x="9525" y="9524"/>
                </a:lnTo>
                <a:close/>
              </a:path>
              <a:path w="1018540" h="471805">
                <a:moveTo>
                  <a:pt x="1008405" y="9524"/>
                </a:moveTo>
                <a:lnTo>
                  <a:pt x="9525" y="9524"/>
                </a:lnTo>
                <a:lnTo>
                  <a:pt x="9525" y="4762"/>
                </a:lnTo>
                <a:lnTo>
                  <a:pt x="1008405" y="4762"/>
                </a:lnTo>
                <a:lnTo>
                  <a:pt x="1008405" y="9524"/>
                </a:lnTo>
                <a:close/>
              </a:path>
              <a:path w="1018540" h="471805">
                <a:moveTo>
                  <a:pt x="1008405" y="466432"/>
                </a:moveTo>
                <a:lnTo>
                  <a:pt x="1008405" y="4762"/>
                </a:lnTo>
                <a:lnTo>
                  <a:pt x="1013167" y="9524"/>
                </a:lnTo>
                <a:lnTo>
                  <a:pt x="1017930" y="9524"/>
                </a:lnTo>
                <a:lnTo>
                  <a:pt x="1017930" y="461670"/>
                </a:lnTo>
                <a:lnTo>
                  <a:pt x="1013167" y="461670"/>
                </a:lnTo>
                <a:lnTo>
                  <a:pt x="1008405" y="466432"/>
                </a:lnTo>
                <a:close/>
              </a:path>
              <a:path w="1018540" h="471805">
                <a:moveTo>
                  <a:pt x="1017930" y="9524"/>
                </a:moveTo>
                <a:lnTo>
                  <a:pt x="1013167" y="9524"/>
                </a:lnTo>
                <a:lnTo>
                  <a:pt x="1008405" y="4762"/>
                </a:lnTo>
                <a:lnTo>
                  <a:pt x="1017930" y="4762"/>
                </a:lnTo>
                <a:lnTo>
                  <a:pt x="1017930" y="9524"/>
                </a:lnTo>
                <a:close/>
              </a:path>
              <a:path w="1018540" h="471805">
                <a:moveTo>
                  <a:pt x="9525" y="466432"/>
                </a:moveTo>
                <a:lnTo>
                  <a:pt x="4762" y="461670"/>
                </a:lnTo>
                <a:lnTo>
                  <a:pt x="9525" y="461670"/>
                </a:lnTo>
                <a:lnTo>
                  <a:pt x="9525" y="466432"/>
                </a:lnTo>
                <a:close/>
              </a:path>
              <a:path w="1018540" h="471805">
                <a:moveTo>
                  <a:pt x="1008405" y="466432"/>
                </a:moveTo>
                <a:lnTo>
                  <a:pt x="9525" y="466432"/>
                </a:lnTo>
                <a:lnTo>
                  <a:pt x="9525" y="461670"/>
                </a:lnTo>
                <a:lnTo>
                  <a:pt x="1008405" y="461670"/>
                </a:lnTo>
                <a:lnTo>
                  <a:pt x="1008405" y="466432"/>
                </a:lnTo>
                <a:close/>
              </a:path>
              <a:path w="1018540" h="471805">
                <a:moveTo>
                  <a:pt x="1017930" y="466432"/>
                </a:moveTo>
                <a:lnTo>
                  <a:pt x="1008405" y="466432"/>
                </a:lnTo>
                <a:lnTo>
                  <a:pt x="1013167" y="461670"/>
                </a:lnTo>
                <a:lnTo>
                  <a:pt x="1017930" y="461670"/>
                </a:lnTo>
                <a:lnTo>
                  <a:pt x="1017930" y="466432"/>
                </a:lnTo>
                <a:close/>
              </a:path>
            </a:pathLst>
          </a:custGeom>
          <a:solidFill>
            <a:srgbClr val="FF0000"/>
          </a:solidFill>
        </p:spPr>
        <p:txBody>
          <a:bodyPr wrap="square" lIns="0" tIns="0" rIns="0" bIns="0" rtlCol="0"/>
          <a:lstStyle/>
          <a:p>
            <a:endParaRPr/>
          </a:p>
        </p:txBody>
      </p:sp>
      <p:sp>
        <p:nvSpPr>
          <p:cNvPr id="6" name="object 6"/>
          <p:cNvSpPr txBox="1"/>
          <p:nvPr/>
        </p:nvSpPr>
        <p:spPr>
          <a:xfrm>
            <a:off x="288328" y="952055"/>
            <a:ext cx="6350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参考</a:t>
            </a:r>
            <a:endParaRPr sz="2400">
              <a:latin typeface="宋体"/>
              <a:cs typeface="宋体"/>
            </a:endParaRPr>
          </a:p>
        </p:txBody>
      </p:sp>
      <p:sp>
        <p:nvSpPr>
          <p:cNvPr id="7" name="object 7"/>
          <p:cNvSpPr/>
          <p:nvPr/>
        </p:nvSpPr>
        <p:spPr>
          <a:xfrm>
            <a:off x="5642597" y="2607348"/>
            <a:ext cx="3432924" cy="86017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525338" y="3423488"/>
            <a:ext cx="4772520" cy="860171"/>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525338" y="4283659"/>
            <a:ext cx="2814815" cy="1129474"/>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5525338" y="5413133"/>
            <a:ext cx="4073550" cy="860171"/>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0724553" y="1630908"/>
            <a:ext cx="1049578" cy="860171"/>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9594126" y="1661795"/>
            <a:ext cx="1018540" cy="471805"/>
          </a:xfrm>
          <a:custGeom>
            <a:avLst/>
            <a:gdLst/>
            <a:ahLst/>
            <a:cxnLst/>
            <a:rect l="l" t="t" r="r" b="b"/>
            <a:pathLst>
              <a:path w="1018540" h="471805">
                <a:moveTo>
                  <a:pt x="1013167" y="471195"/>
                </a:moveTo>
                <a:lnTo>
                  <a:pt x="4762" y="471195"/>
                </a:lnTo>
                <a:lnTo>
                  <a:pt x="3289" y="470954"/>
                </a:lnTo>
                <a:lnTo>
                  <a:pt x="1955" y="470280"/>
                </a:lnTo>
                <a:lnTo>
                  <a:pt x="901" y="469226"/>
                </a:lnTo>
                <a:lnTo>
                  <a:pt x="228" y="467906"/>
                </a:lnTo>
                <a:lnTo>
                  <a:pt x="0" y="466432"/>
                </a:lnTo>
                <a:lnTo>
                  <a:pt x="0" y="4762"/>
                </a:lnTo>
                <a:lnTo>
                  <a:pt x="4762" y="0"/>
                </a:lnTo>
                <a:lnTo>
                  <a:pt x="1013167" y="0"/>
                </a:lnTo>
                <a:lnTo>
                  <a:pt x="1017930" y="4762"/>
                </a:lnTo>
                <a:lnTo>
                  <a:pt x="9525" y="4762"/>
                </a:lnTo>
                <a:lnTo>
                  <a:pt x="4762" y="9524"/>
                </a:lnTo>
                <a:lnTo>
                  <a:pt x="9525" y="9524"/>
                </a:lnTo>
                <a:lnTo>
                  <a:pt x="9525" y="461670"/>
                </a:lnTo>
                <a:lnTo>
                  <a:pt x="4762" y="461670"/>
                </a:lnTo>
                <a:lnTo>
                  <a:pt x="9525" y="466432"/>
                </a:lnTo>
                <a:lnTo>
                  <a:pt x="1017930" y="466432"/>
                </a:lnTo>
                <a:lnTo>
                  <a:pt x="1017689" y="467906"/>
                </a:lnTo>
                <a:lnTo>
                  <a:pt x="1017016" y="469226"/>
                </a:lnTo>
                <a:lnTo>
                  <a:pt x="1015961" y="470280"/>
                </a:lnTo>
                <a:lnTo>
                  <a:pt x="1014641" y="470954"/>
                </a:lnTo>
                <a:lnTo>
                  <a:pt x="1013167" y="471195"/>
                </a:lnTo>
                <a:close/>
              </a:path>
              <a:path w="1018540" h="471805">
                <a:moveTo>
                  <a:pt x="9525" y="9524"/>
                </a:moveTo>
                <a:lnTo>
                  <a:pt x="4762" y="9524"/>
                </a:lnTo>
                <a:lnTo>
                  <a:pt x="9525" y="4762"/>
                </a:lnTo>
                <a:lnTo>
                  <a:pt x="9525" y="9524"/>
                </a:lnTo>
                <a:close/>
              </a:path>
              <a:path w="1018540" h="471805">
                <a:moveTo>
                  <a:pt x="1008405" y="9524"/>
                </a:moveTo>
                <a:lnTo>
                  <a:pt x="9525" y="9524"/>
                </a:lnTo>
                <a:lnTo>
                  <a:pt x="9525" y="4762"/>
                </a:lnTo>
                <a:lnTo>
                  <a:pt x="1008405" y="4762"/>
                </a:lnTo>
                <a:lnTo>
                  <a:pt x="1008405" y="9524"/>
                </a:lnTo>
                <a:close/>
              </a:path>
              <a:path w="1018540" h="471805">
                <a:moveTo>
                  <a:pt x="1008405" y="466432"/>
                </a:moveTo>
                <a:lnTo>
                  <a:pt x="1008405" y="4762"/>
                </a:lnTo>
                <a:lnTo>
                  <a:pt x="1013167" y="9524"/>
                </a:lnTo>
                <a:lnTo>
                  <a:pt x="1017930" y="9524"/>
                </a:lnTo>
                <a:lnTo>
                  <a:pt x="1017930" y="461670"/>
                </a:lnTo>
                <a:lnTo>
                  <a:pt x="1013167" y="461670"/>
                </a:lnTo>
                <a:lnTo>
                  <a:pt x="1008405" y="466432"/>
                </a:lnTo>
                <a:close/>
              </a:path>
              <a:path w="1018540" h="471805">
                <a:moveTo>
                  <a:pt x="1017930" y="9524"/>
                </a:moveTo>
                <a:lnTo>
                  <a:pt x="1013167" y="9524"/>
                </a:lnTo>
                <a:lnTo>
                  <a:pt x="1008405" y="4762"/>
                </a:lnTo>
                <a:lnTo>
                  <a:pt x="1017930" y="4762"/>
                </a:lnTo>
                <a:lnTo>
                  <a:pt x="1017930" y="9524"/>
                </a:lnTo>
                <a:close/>
              </a:path>
              <a:path w="1018540" h="471805">
                <a:moveTo>
                  <a:pt x="9525" y="466432"/>
                </a:moveTo>
                <a:lnTo>
                  <a:pt x="4762" y="461670"/>
                </a:lnTo>
                <a:lnTo>
                  <a:pt x="9525" y="461670"/>
                </a:lnTo>
                <a:lnTo>
                  <a:pt x="9525" y="466432"/>
                </a:lnTo>
                <a:close/>
              </a:path>
              <a:path w="1018540" h="471805">
                <a:moveTo>
                  <a:pt x="1008405" y="466432"/>
                </a:moveTo>
                <a:lnTo>
                  <a:pt x="9525" y="466432"/>
                </a:lnTo>
                <a:lnTo>
                  <a:pt x="9525" y="461670"/>
                </a:lnTo>
                <a:lnTo>
                  <a:pt x="1008405" y="461670"/>
                </a:lnTo>
                <a:lnTo>
                  <a:pt x="1008405" y="466432"/>
                </a:lnTo>
                <a:close/>
              </a:path>
              <a:path w="1018540" h="471805">
                <a:moveTo>
                  <a:pt x="1017930" y="466432"/>
                </a:moveTo>
                <a:lnTo>
                  <a:pt x="1008405" y="466432"/>
                </a:lnTo>
                <a:lnTo>
                  <a:pt x="1013167" y="461670"/>
                </a:lnTo>
                <a:lnTo>
                  <a:pt x="1017930" y="461670"/>
                </a:lnTo>
                <a:lnTo>
                  <a:pt x="1017930" y="466432"/>
                </a:lnTo>
                <a:close/>
              </a:path>
            </a:pathLst>
          </a:custGeom>
          <a:solidFill>
            <a:srgbClr val="FF0000"/>
          </a:solidFill>
        </p:spPr>
        <p:txBody>
          <a:bodyPr wrap="square" lIns="0" tIns="0" rIns="0" bIns="0" rtlCol="0"/>
          <a:lstStyle/>
          <a:p>
            <a:endParaRPr/>
          </a:p>
        </p:txBody>
      </p:sp>
      <p:sp>
        <p:nvSpPr>
          <p:cNvPr id="13" name="object 13"/>
          <p:cNvSpPr txBox="1"/>
          <p:nvPr/>
        </p:nvSpPr>
        <p:spPr>
          <a:xfrm>
            <a:off x="9677628" y="1682432"/>
            <a:ext cx="939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目标：</a:t>
            </a:r>
            <a:endParaRPr sz="2400">
              <a:latin typeface="宋体"/>
              <a:cs typeface="宋体"/>
            </a:endParaRPr>
          </a:p>
        </p:txBody>
      </p:sp>
      <p:sp>
        <p:nvSpPr>
          <p:cNvPr id="14" name="object 14"/>
          <p:cNvSpPr txBox="1"/>
          <p:nvPr/>
        </p:nvSpPr>
        <p:spPr>
          <a:xfrm>
            <a:off x="1084021" y="2835846"/>
            <a:ext cx="4328160" cy="3373754"/>
          </a:xfrm>
          <a:prstGeom prst="rect">
            <a:avLst/>
          </a:prstGeom>
        </p:spPr>
        <p:txBody>
          <a:bodyPr vert="horz" wrap="square" lIns="0" tIns="12700" rIns="0" bIns="0" rtlCol="0">
            <a:spAutoFit/>
          </a:bodyPr>
          <a:lstStyle/>
          <a:p>
            <a:pPr marL="50165">
              <a:lnSpc>
                <a:spcPct val="100000"/>
              </a:lnSpc>
              <a:spcBef>
                <a:spcPts val="100"/>
              </a:spcBef>
            </a:pPr>
            <a:r>
              <a:rPr sz="2400" spc="-5" dirty="0">
                <a:latin typeface="Calibri"/>
                <a:cs typeface="Calibri"/>
              </a:rPr>
              <a:t>1</a:t>
            </a:r>
            <a:r>
              <a:rPr sz="2400" dirty="0">
                <a:latin typeface="宋体"/>
                <a:cs typeface="宋体"/>
              </a:rPr>
              <a:t>、第</a:t>
            </a:r>
            <a:r>
              <a:rPr sz="2400" spc="-5" dirty="0">
                <a:latin typeface="Calibri"/>
                <a:cs typeface="Calibri"/>
              </a:rPr>
              <a:t>1</a:t>
            </a:r>
            <a:r>
              <a:rPr sz="2400" dirty="0">
                <a:latin typeface="宋体"/>
                <a:cs typeface="宋体"/>
              </a:rPr>
              <a:t>个样本上计算：</a:t>
            </a:r>
            <a:endParaRPr sz="2400">
              <a:latin typeface="宋体"/>
              <a:cs typeface="宋体"/>
            </a:endParaRPr>
          </a:p>
          <a:p>
            <a:pPr>
              <a:lnSpc>
                <a:spcPct val="100000"/>
              </a:lnSpc>
            </a:pPr>
            <a:endParaRPr sz="2600">
              <a:latin typeface="Times New Roman"/>
              <a:cs typeface="Times New Roman"/>
            </a:endParaRPr>
          </a:p>
          <a:p>
            <a:pPr marL="12700">
              <a:lnSpc>
                <a:spcPct val="100000"/>
              </a:lnSpc>
              <a:spcBef>
                <a:spcPts val="2035"/>
              </a:spcBef>
            </a:pPr>
            <a:r>
              <a:rPr sz="2400" spc="-5" dirty="0">
                <a:latin typeface="Calibri"/>
                <a:cs typeface="Calibri"/>
              </a:rPr>
              <a:t>2</a:t>
            </a:r>
            <a:r>
              <a:rPr sz="2400" dirty="0">
                <a:latin typeface="宋体"/>
                <a:cs typeface="宋体"/>
              </a:rPr>
              <a:t>、计算剩余</a:t>
            </a:r>
            <a:r>
              <a:rPr sz="2400" spc="-5" dirty="0">
                <a:latin typeface="Calibri"/>
                <a:cs typeface="Calibri"/>
              </a:rPr>
              <a:t>m</a:t>
            </a:r>
            <a:r>
              <a:rPr sz="2400" dirty="0">
                <a:latin typeface="Calibri"/>
                <a:cs typeface="Calibri"/>
              </a:rPr>
              <a:t>-</a:t>
            </a:r>
            <a:r>
              <a:rPr sz="2400" spc="-5" dirty="0">
                <a:latin typeface="Calibri"/>
                <a:cs typeface="Calibri"/>
              </a:rPr>
              <a:t>1</a:t>
            </a:r>
            <a:r>
              <a:rPr sz="2400" dirty="0">
                <a:latin typeface="宋体"/>
                <a:cs typeface="宋体"/>
              </a:rPr>
              <a:t>个样本，并累加</a:t>
            </a:r>
            <a:endParaRPr sz="2400">
              <a:latin typeface="宋体"/>
              <a:cs typeface="宋体"/>
            </a:endParaRPr>
          </a:p>
          <a:p>
            <a:pPr>
              <a:lnSpc>
                <a:spcPct val="100000"/>
              </a:lnSpc>
            </a:pPr>
            <a:endParaRPr sz="2600">
              <a:latin typeface="Times New Roman"/>
              <a:cs typeface="Times New Roman"/>
            </a:endParaRPr>
          </a:p>
          <a:p>
            <a:pPr marL="12700">
              <a:lnSpc>
                <a:spcPct val="100000"/>
              </a:lnSpc>
              <a:spcBef>
                <a:spcPts val="1920"/>
              </a:spcBef>
            </a:pPr>
            <a:r>
              <a:rPr sz="2400" spc="-5" dirty="0">
                <a:latin typeface="Calibri"/>
                <a:cs typeface="Calibri"/>
              </a:rPr>
              <a:t>3</a:t>
            </a:r>
            <a:r>
              <a:rPr sz="2400" dirty="0">
                <a:latin typeface="宋体"/>
                <a:cs typeface="宋体"/>
              </a:rPr>
              <a:t>、累加和过除以</a:t>
            </a:r>
            <a:r>
              <a:rPr sz="2400" dirty="0">
                <a:latin typeface="Calibri"/>
                <a:cs typeface="Calibri"/>
              </a:rPr>
              <a:t>m</a:t>
            </a:r>
            <a:endParaRPr sz="2400">
              <a:latin typeface="Calibri"/>
              <a:cs typeface="Calibri"/>
            </a:endParaRPr>
          </a:p>
          <a:p>
            <a:pPr>
              <a:lnSpc>
                <a:spcPct val="100000"/>
              </a:lnSpc>
            </a:pPr>
            <a:endParaRPr sz="2600">
              <a:latin typeface="Times New Roman"/>
              <a:cs typeface="Times New Roman"/>
            </a:endParaRPr>
          </a:p>
          <a:p>
            <a:pPr marL="50165">
              <a:lnSpc>
                <a:spcPct val="100000"/>
              </a:lnSpc>
              <a:spcBef>
                <a:spcPts val="1914"/>
              </a:spcBef>
            </a:pPr>
            <a:r>
              <a:rPr sz="2400" spc="-5" dirty="0">
                <a:latin typeface="Calibri"/>
                <a:cs typeface="Calibri"/>
              </a:rPr>
              <a:t>4</a:t>
            </a:r>
            <a:r>
              <a:rPr sz="2400" dirty="0">
                <a:latin typeface="宋体"/>
                <a:cs typeface="宋体"/>
              </a:rPr>
              <a:t>、更新参数</a:t>
            </a:r>
            <a:endParaRPr sz="2400">
              <a:latin typeface="宋体"/>
              <a:cs typeface="宋体"/>
            </a:endParaRPr>
          </a:p>
        </p:txBody>
      </p:sp>
      <p:sp>
        <p:nvSpPr>
          <p:cNvPr id="15" name="object 15"/>
          <p:cNvSpPr/>
          <p:nvPr/>
        </p:nvSpPr>
        <p:spPr>
          <a:xfrm>
            <a:off x="210311" y="1574292"/>
            <a:ext cx="7417307" cy="803148"/>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789" y="64478"/>
            <a:ext cx="40900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latin typeface="黑体"/>
                <a:cs typeface="黑体"/>
              </a:rPr>
              <a:t>5.2：BP-偏导计算过</a:t>
            </a:r>
            <a:r>
              <a:rPr sz="3200" spc="0" dirty="0">
                <a:solidFill>
                  <a:srgbClr val="6F2F9F"/>
                </a:solidFill>
                <a:latin typeface="黑体"/>
                <a:cs typeface="黑体"/>
              </a:rPr>
              <a:t>程</a:t>
            </a:r>
            <a:endParaRPr sz="3200">
              <a:latin typeface="黑体"/>
              <a:cs typeface="黑体"/>
            </a:endParaRPr>
          </a:p>
        </p:txBody>
      </p:sp>
      <p:sp>
        <p:nvSpPr>
          <p:cNvPr id="3" name="object 3"/>
          <p:cNvSpPr/>
          <p:nvPr/>
        </p:nvSpPr>
        <p:spPr>
          <a:xfrm>
            <a:off x="1138580" y="1732203"/>
            <a:ext cx="10649699" cy="404826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47789" y="3265322"/>
            <a:ext cx="1245235"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黑体"/>
                <a:cs typeface="黑体"/>
              </a:rPr>
              <a:t>详解</a:t>
            </a:r>
            <a:r>
              <a:rPr sz="3200" spc="0" dirty="0">
                <a:latin typeface="黑体"/>
                <a:cs typeface="黑体"/>
              </a:rPr>
              <a:t>：</a:t>
            </a:r>
            <a:endParaRPr sz="3200">
              <a:latin typeface="黑体"/>
              <a:cs typeface="黑体"/>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32772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3.2：BP-训练结</a:t>
            </a:r>
            <a:r>
              <a:rPr sz="3200" spc="0" dirty="0">
                <a:solidFill>
                  <a:srgbClr val="6F2F9F"/>
                </a:solidFill>
              </a:rPr>
              <a:t>果</a:t>
            </a:r>
            <a:endParaRPr sz="3200"/>
          </a:p>
        </p:txBody>
      </p:sp>
      <p:sp>
        <p:nvSpPr>
          <p:cNvPr id="4" name="object 4"/>
          <p:cNvSpPr/>
          <p:nvPr/>
        </p:nvSpPr>
        <p:spPr>
          <a:xfrm>
            <a:off x="4355909" y="5648985"/>
            <a:ext cx="2339975" cy="471805"/>
          </a:xfrm>
          <a:custGeom>
            <a:avLst/>
            <a:gdLst/>
            <a:ahLst/>
            <a:cxnLst/>
            <a:rect l="l" t="t" r="r" b="b"/>
            <a:pathLst>
              <a:path w="2339975" h="471804">
                <a:moveTo>
                  <a:pt x="2335174" y="471195"/>
                </a:moveTo>
                <a:lnTo>
                  <a:pt x="4762" y="471195"/>
                </a:lnTo>
                <a:lnTo>
                  <a:pt x="3289" y="470954"/>
                </a:lnTo>
                <a:lnTo>
                  <a:pt x="1955" y="470280"/>
                </a:lnTo>
                <a:lnTo>
                  <a:pt x="901" y="469226"/>
                </a:lnTo>
                <a:lnTo>
                  <a:pt x="228" y="467906"/>
                </a:lnTo>
                <a:lnTo>
                  <a:pt x="0" y="466432"/>
                </a:lnTo>
                <a:lnTo>
                  <a:pt x="0" y="4762"/>
                </a:lnTo>
                <a:lnTo>
                  <a:pt x="4762" y="0"/>
                </a:lnTo>
                <a:lnTo>
                  <a:pt x="2335174" y="0"/>
                </a:lnTo>
                <a:lnTo>
                  <a:pt x="2339936" y="4762"/>
                </a:lnTo>
                <a:lnTo>
                  <a:pt x="9525" y="4762"/>
                </a:lnTo>
                <a:lnTo>
                  <a:pt x="4762" y="9525"/>
                </a:lnTo>
                <a:lnTo>
                  <a:pt x="9525" y="9525"/>
                </a:lnTo>
                <a:lnTo>
                  <a:pt x="9525" y="461670"/>
                </a:lnTo>
                <a:lnTo>
                  <a:pt x="4762" y="461670"/>
                </a:lnTo>
                <a:lnTo>
                  <a:pt x="9525" y="466432"/>
                </a:lnTo>
                <a:lnTo>
                  <a:pt x="2339936" y="466432"/>
                </a:lnTo>
                <a:lnTo>
                  <a:pt x="2339708" y="467906"/>
                </a:lnTo>
                <a:lnTo>
                  <a:pt x="2339022" y="469226"/>
                </a:lnTo>
                <a:lnTo>
                  <a:pt x="2337968" y="470280"/>
                </a:lnTo>
                <a:lnTo>
                  <a:pt x="2336647" y="470954"/>
                </a:lnTo>
                <a:lnTo>
                  <a:pt x="2335174" y="471195"/>
                </a:lnTo>
                <a:close/>
              </a:path>
              <a:path w="2339975" h="471804">
                <a:moveTo>
                  <a:pt x="9525" y="9525"/>
                </a:moveTo>
                <a:lnTo>
                  <a:pt x="4762" y="9525"/>
                </a:lnTo>
                <a:lnTo>
                  <a:pt x="9525" y="4762"/>
                </a:lnTo>
                <a:lnTo>
                  <a:pt x="9525" y="9525"/>
                </a:lnTo>
                <a:close/>
              </a:path>
              <a:path w="2339975" h="471804">
                <a:moveTo>
                  <a:pt x="2330411" y="9525"/>
                </a:moveTo>
                <a:lnTo>
                  <a:pt x="9525" y="9525"/>
                </a:lnTo>
                <a:lnTo>
                  <a:pt x="9525" y="4762"/>
                </a:lnTo>
                <a:lnTo>
                  <a:pt x="2330411" y="4762"/>
                </a:lnTo>
                <a:lnTo>
                  <a:pt x="2330411" y="9525"/>
                </a:lnTo>
                <a:close/>
              </a:path>
              <a:path w="2339975" h="471804">
                <a:moveTo>
                  <a:pt x="2330411" y="466432"/>
                </a:moveTo>
                <a:lnTo>
                  <a:pt x="2330411" y="4762"/>
                </a:lnTo>
                <a:lnTo>
                  <a:pt x="2335174" y="9525"/>
                </a:lnTo>
                <a:lnTo>
                  <a:pt x="2339936" y="9525"/>
                </a:lnTo>
                <a:lnTo>
                  <a:pt x="2339936" y="461670"/>
                </a:lnTo>
                <a:lnTo>
                  <a:pt x="2335174" y="461670"/>
                </a:lnTo>
                <a:lnTo>
                  <a:pt x="2330411" y="466432"/>
                </a:lnTo>
                <a:close/>
              </a:path>
              <a:path w="2339975" h="471804">
                <a:moveTo>
                  <a:pt x="2339936" y="9525"/>
                </a:moveTo>
                <a:lnTo>
                  <a:pt x="2335174" y="9525"/>
                </a:lnTo>
                <a:lnTo>
                  <a:pt x="2330411" y="4762"/>
                </a:lnTo>
                <a:lnTo>
                  <a:pt x="2339936" y="4762"/>
                </a:lnTo>
                <a:lnTo>
                  <a:pt x="2339936" y="9525"/>
                </a:lnTo>
                <a:close/>
              </a:path>
              <a:path w="2339975" h="471804">
                <a:moveTo>
                  <a:pt x="9525" y="466432"/>
                </a:moveTo>
                <a:lnTo>
                  <a:pt x="4762" y="461670"/>
                </a:lnTo>
                <a:lnTo>
                  <a:pt x="9525" y="461670"/>
                </a:lnTo>
                <a:lnTo>
                  <a:pt x="9525" y="466432"/>
                </a:lnTo>
                <a:close/>
              </a:path>
              <a:path w="2339975" h="471804">
                <a:moveTo>
                  <a:pt x="2330411" y="466432"/>
                </a:moveTo>
                <a:lnTo>
                  <a:pt x="9525" y="466432"/>
                </a:lnTo>
                <a:lnTo>
                  <a:pt x="9525" y="461670"/>
                </a:lnTo>
                <a:lnTo>
                  <a:pt x="2330411" y="461670"/>
                </a:lnTo>
                <a:lnTo>
                  <a:pt x="2330411" y="466432"/>
                </a:lnTo>
                <a:close/>
              </a:path>
              <a:path w="2339975" h="471804">
                <a:moveTo>
                  <a:pt x="2339936" y="466432"/>
                </a:moveTo>
                <a:lnTo>
                  <a:pt x="2330411" y="466432"/>
                </a:lnTo>
                <a:lnTo>
                  <a:pt x="2335174" y="461670"/>
                </a:lnTo>
                <a:lnTo>
                  <a:pt x="2339936" y="461670"/>
                </a:lnTo>
                <a:lnTo>
                  <a:pt x="2339936" y="466432"/>
                </a:lnTo>
                <a:close/>
              </a:path>
            </a:pathLst>
          </a:custGeom>
          <a:solidFill>
            <a:srgbClr val="FF0000"/>
          </a:solidFill>
        </p:spPr>
        <p:txBody>
          <a:bodyPr wrap="square" lIns="0" tIns="0" rIns="0" bIns="0" rtlCol="0"/>
          <a:lstStyle/>
          <a:p>
            <a:endParaRPr/>
          </a:p>
        </p:txBody>
      </p:sp>
      <p:sp>
        <p:nvSpPr>
          <p:cNvPr id="5" name="object 5"/>
          <p:cNvSpPr txBox="1"/>
          <p:nvPr/>
        </p:nvSpPr>
        <p:spPr>
          <a:xfrm>
            <a:off x="4439411" y="5669622"/>
            <a:ext cx="15494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成功过拟合</a:t>
            </a:r>
            <a:endParaRPr sz="2400">
              <a:latin typeface="宋体"/>
              <a:cs typeface="宋体"/>
            </a:endParaRPr>
          </a:p>
        </p:txBody>
      </p:sp>
      <p:sp>
        <p:nvSpPr>
          <p:cNvPr id="6" name="object 6"/>
          <p:cNvSpPr/>
          <p:nvPr/>
        </p:nvSpPr>
        <p:spPr>
          <a:xfrm>
            <a:off x="2892551" y="1572767"/>
            <a:ext cx="5047487" cy="36576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3480435" cy="514350"/>
          </a:xfrm>
          <a:prstGeom prst="rect">
            <a:avLst/>
          </a:prstGeom>
        </p:spPr>
        <p:txBody>
          <a:bodyPr vert="horz" wrap="square" lIns="0" tIns="13335" rIns="0" bIns="0" rtlCol="0">
            <a:spAutoFit/>
          </a:bodyPr>
          <a:lstStyle/>
          <a:p>
            <a:pPr marL="12700">
              <a:lnSpc>
                <a:spcPct val="100000"/>
              </a:lnSpc>
              <a:spcBef>
                <a:spcPts val="105"/>
              </a:spcBef>
            </a:pPr>
            <a:r>
              <a:rPr lang="en-US" altLang="zh-CN" sz="3200" spc="-5" dirty="0" smtClean="0">
                <a:solidFill>
                  <a:srgbClr val="6F2F9F"/>
                </a:solidFill>
              </a:rPr>
              <a:t>1.</a:t>
            </a:r>
            <a:r>
              <a:rPr sz="3200" spc="-5" dirty="0" smtClean="0">
                <a:solidFill>
                  <a:srgbClr val="6F2F9F"/>
                </a:solidFill>
              </a:rPr>
              <a:t>1：NN</a:t>
            </a:r>
            <a:r>
              <a:rPr sz="3200" spc="-5" dirty="0">
                <a:solidFill>
                  <a:srgbClr val="6F2F9F"/>
                </a:solidFill>
              </a:rPr>
              <a:t>的历史渊</a:t>
            </a:r>
            <a:r>
              <a:rPr sz="3200" spc="0" dirty="0">
                <a:solidFill>
                  <a:srgbClr val="6F2F9F"/>
                </a:solidFill>
              </a:rPr>
              <a:t>源</a:t>
            </a:r>
            <a:endParaRPr sz="3200" dirty="0"/>
          </a:p>
        </p:txBody>
      </p:sp>
      <p:sp>
        <p:nvSpPr>
          <p:cNvPr id="4" name="object 4"/>
          <p:cNvSpPr txBox="1"/>
          <p:nvPr/>
        </p:nvSpPr>
        <p:spPr>
          <a:xfrm>
            <a:off x="1762391" y="5376544"/>
            <a:ext cx="1861820"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宋体"/>
                <a:cs typeface="宋体"/>
              </a:rPr>
              <a:t>多个神经元 感知机</a:t>
            </a:r>
            <a:r>
              <a:rPr sz="2400" spc="-5" dirty="0">
                <a:latin typeface="Calibri"/>
                <a:cs typeface="Calibri"/>
              </a:rPr>
              <a:t>1958</a:t>
            </a:r>
            <a:r>
              <a:rPr sz="2400" dirty="0">
                <a:latin typeface="宋体"/>
                <a:cs typeface="宋体"/>
              </a:rPr>
              <a:t>年</a:t>
            </a:r>
            <a:endParaRPr sz="2400">
              <a:latin typeface="宋体"/>
              <a:cs typeface="宋体"/>
            </a:endParaRPr>
          </a:p>
        </p:txBody>
      </p:sp>
      <p:sp>
        <p:nvSpPr>
          <p:cNvPr id="5" name="object 5"/>
          <p:cNvSpPr txBox="1"/>
          <p:nvPr/>
        </p:nvSpPr>
        <p:spPr>
          <a:xfrm>
            <a:off x="8001000" y="5358417"/>
            <a:ext cx="1783714" cy="75755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BP</a:t>
            </a:r>
            <a:r>
              <a:rPr sz="2400" dirty="0">
                <a:latin typeface="宋体"/>
                <a:cs typeface="宋体"/>
              </a:rPr>
              <a:t>神经网络</a:t>
            </a:r>
          </a:p>
          <a:p>
            <a:pPr marL="12700">
              <a:lnSpc>
                <a:spcPct val="100000"/>
              </a:lnSpc>
            </a:pPr>
            <a:r>
              <a:rPr sz="2400" spc="-5" dirty="0">
                <a:latin typeface="Calibri"/>
                <a:cs typeface="Calibri"/>
              </a:rPr>
              <a:t>Hi</a:t>
            </a:r>
            <a:r>
              <a:rPr sz="2400" spc="-30" dirty="0">
                <a:latin typeface="Calibri"/>
                <a:cs typeface="Calibri"/>
              </a:rPr>
              <a:t>n</a:t>
            </a:r>
            <a:r>
              <a:rPr sz="2400" spc="-25" dirty="0">
                <a:latin typeface="Calibri"/>
                <a:cs typeface="Calibri"/>
              </a:rPr>
              <a:t>t</a:t>
            </a:r>
            <a:r>
              <a:rPr sz="2400" spc="-5" dirty="0">
                <a:latin typeface="Calibri"/>
                <a:cs typeface="Calibri"/>
              </a:rPr>
              <a:t>on1986</a:t>
            </a:r>
            <a:r>
              <a:rPr sz="2400" dirty="0">
                <a:latin typeface="宋体"/>
                <a:cs typeface="宋体"/>
              </a:rPr>
              <a:t>年</a:t>
            </a:r>
          </a:p>
        </p:txBody>
      </p:sp>
      <p:sp>
        <p:nvSpPr>
          <p:cNvPr id="6" name="object 6"/>
          <p:cNvSpPr/>
          <p:nvPr/>
        </p:nvSpPr>
        <p:spPr>
          <a:xfrm>
            <a:off x="1126118" y="1432559"/>
            <a:ext cx="3262503" cy="320455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424562" y="1687068"/>
            <a:ext cx="4342687" cy="3299919"/>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4699635" cy="514350"/>
          </a:xfrm>
          <a:prstGeom prst="rect">
            <a:avLst/>
          </a:prstGeom>
        </p:spPr>
        <p:txBody>
          <a:bodyPr vert="horz" wrap="square" lIns="0" tIns="13335" rIns="0" bIns="0" rtlCol="0">
            <a:spAutoFit/>
          </a:bodyPr>
          <a:lstStyle/>
          <a:p>
            <a:pPr marL="12700">
              <a:lnSpc>
                <a:spcPct val="100000"/>
              </a:lnSpc>
              <a:spcBef>
                <a:spcPts val="105"/>
              </a:spcBef>
            </a:pPr>
            <a:r>
              <a:rPr lang="en-US" altLang="zh-CN" sz="3200" spc="-5" dirty="0" smtClean="0">
                <a:solidFill>
                  <a:srgbClr val="6F2F9F"/>
                </a:solidFill>
              </a:rPr>
              <a:t>1.</a:t>
            </a:r>
            <a:r>
              <a:rPr sz="3200" spc="-5" dirty="0" smtClean="0">
                <a:solidFill>
                  <a:srgbClr val="6F2F9F"/>
                </a:solidFill>
              </a:rPr>
              <a:t>2</a:t>
            </a:r>
            <a:r>
              <a:rPr sz="3200" spc="-5" dirty="0">
                <a:solidFill>
                  <a:srgbClr val="6F2F9F"/>
                </a:solidFill>
              </a:rPr>
              <a:t>：模型结构及前馈传</a:t>
            </a:r>
            <a:r>
              <a:rPr sz="3200" spc="0" dirty="0">
                <a:solidFill>
                  <a:srgbClr val="6F2F9F"/>
                </a:solidFill>
              </a:rPr>
              <a:t>播</a:t>
            </a:r>
            <a:endParaRPr sz="3200" dirty="0"/>
          </a:p>
        </p:txBody>
      </p:sp>
      <p:sp>
        <p:nvSpPr>
          <p:cNvPr id="4" name="object 4"/>
          <p:cNvSpPr txBox="1"/>
          <p:nvPr/>
        </p:nvSpPr>
        <p:spPr>
          <a:xfrm>
            <a:off x="367271" y="2392933"/>
            <a:ext cx="1549400"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宋体"/>
                <a:cs typeface="宋体"/>
              </a:rPr>
              <a:t>简化问题 有具象参考</a:t>
            </a:r>
            <a:endParaRPr sz="2400">
              <a:latin typeface="宋体"/>
              <a:cs typeface="宋体"/>
            </a:endParaRPr>
          </a:p>
        </p:txBody>
      </p:sp>
      <p:sp>
        <p:nvSpPr>
          <p:cNvPr id="5" name="object 5"/>
          <p:cNvSpPr/>
          <p:nvPr/>
        </p:nvSpPr>
        <p:spPr>
          <a:xfrm>
            <a:off x="2929153" y="2639910"/>
            <a:ext cx="1278890" cy="285750"/>
          </a:xfrm>
          <a:custGeom>
            <a:avLst/>
            <a:gdLst/>
            <a:ahLst/>
            <a:cxnLst/>
            <a:rect l="l" t="t" r="r" b="b"/>
            <a:pathLst>
              <a:path w="1278889" h="285750">
                <a:moveTo>
                  <a:pt x="1152512" y="142868"/>
                </a:moveTo>
                <a:lnTo>
                  <a:pt x="1009027" y="59169"/>
                </a:lnTo>
                <a:lnTo>
                  <a:pt x="993317" y="30162"/>
                </a:lnTo>
                <a:lnTo>
                  <a:pt x="993825" y="25857"/>
                </a:lnTo>
                <a:lnTo>
                  <a:pt x="1024445" y="0"/>
                </a:lnTo>
                <a:lnTo>
                  <a:pt x="1028776" y="215"/>
                </a:lnTo>
                <a:lnTo>
                  <a:pt x="1033030" y="1016"/>
                </a:lnTo>
                <a:lnTo>
                  <a:pt x="1037145" y="2400"/>
                </a:lnTo>
                <a:lnTo>
                  <a:pt x="1041031" y="4318"/>
                </a:lnTo>
                <a:lnTo>
                  <a:pt x="1224121" y="111125"/>
                </a:lnTo>
                <a:lnTo>
                  <a:pt x="1215529" y="111125"/>
                </a:lnTo>
                <a:lnTo>
                  <a:pt x="1215529" y="115443"/>
                </a:lnTo>
                <a:lnTo>
                  <a:pt x="1199527" y="115443"/>
                </a:lnTo>
                <a:lnTo>
                  <a:pt x="1152512" y="142868"/>
                </a:lnTo>
                <a:close/>
              </a:path>
              <a:path w="1278889" h="285750">
                <a:moveTo>
                  <a:pt x="1098072" y="174625"/>
                </a:moveTo>
                <a:lnTo>
                  <a:pt x="0" y="174625"/>
                </a:lnTo>
                <a:lnTo>
                  <a:pt x="0" y="111125"/>
                </a:lnTo>
                <a:lnTo>
                  <a:pt x="1098094" y="111125"/>
                </a:lnTo>
                <a:lnTo>
                  <a:pt x="1152512" y="142868"/>
                </a:lnTo>
                <a:lnTo>
                  <a:pt x="1098072" y="174625"/>
                </a:lnTo>
                <a:close/>
              </a:path>
              <a:path w="1278889" h="285750">
                <a:moveTo>
                  <a:pt x="1224116" y="174625"/>
                </a:moveTo>
                <a:lnTo>
                  <a:pt x="1215529" y="174625"/>
                </a:lnTo>
                <a:lnTo>
                  <a:pt x="1215529" y="111125"/>
                </a:lnTo>
                <a:lnTo>
                  <a:pt x="1224121" y="111125"/>
                </a:lnTo>
                <a:lnTo>
                  <a:pt x="1278547" y="142875"/>
                </a:lnTo>
                <a:lnTo>
                  <a:pt x="1224116" y="174625"/>
                </a:lnTo>
                <a:close/>
              </a:path>
              <a:path w="1278889" h="285750">
                <a:moveTo>
                  <a:pt x="1199527" y="170294"/>
                </a:moveTo>
                <a:lnTo>
                  <a:pt x="1152512" y="142868"/>
                </a:lnTo>
                <a:lnTo>
                  <a:pt x="1199527" y="115443"/>
                </a:lnTo>
                <a:lnTo>
                  <a:pt x="1199527" y="170294"/>
                </a:lnTo>
                <a:close/>
              </a:path>
              <a:path w="1278889" h="285750">
                <a:moveTo>
                  <a:pt x="1215529" y="170294"/>
                </a:moveTo>
                <a:lnTo>
                  <a:pt x="1199527" y="170294"/>
                </a:lnTo>
                <a:lnTo>
                  <a:pt x="1199527" y="115443"/>
                </a:lnTo>
                <a:lnTo>
                  <a:pt x="1215529" y="115443"/>
                </a:lnTo>
                <a:lnTo>
                  <a:pt x="1215529" y="170294"/>
                </a:lnTo>
                <a:close/>
              </a:path>
              <a:path w="1278889" h="285750">
                <a:moveTo>
                  <a:pt x="1024445" y="285737"/>
                </a:moveTo>
                <a:lnTo>
                  <a:pt x="993825" y="259880"/>
                </a:lnTo>
                <a:lnTo>
                  <a:pt x="993317" y="255574"/>
                </a:lnTo>
                <a:lnTo>
                  <a:pt x="993394" y="251244"/>
                </a:lnTo>
                <a:lnTo>
                  <a:pt x="1152523" y="142875"/>
                </a:lnTo>
                <a:lnTo>
                  <a:pt x="1199527" y="170294"/>
                </a:lnTo>
                <a:lnTo>
                  <a:pt x="1215529" y="170294"/>
                </a:lnTo>
                <a:lnTo>
                  <a:pt x="1215529" y="174625"/>
                </a:lnTo>
                <a:lnTo>
                  <a:pt x="1224116" y="174625"/>
                </a:lnTo>
                <a:lnTo>
                  <a:pt x="1041031" y="281419"/>
                </a:lnTo>
                <a:lnTo>
                  <a:pt x="1037145" y="283337"/>
                </a:lnTo>
                <a:lnTo>
                  <a:pt x="1033030" y="284721"/>
                </a:lnTo>
                <a:lnTo>
                  <a:pt x="1028776" y="285521"/>
                </a:lnTo>
                <a:lnTo>
                  <a:pt x="1024445" y="285737"/>
                </a:lnTo>
                <a:close/>
              </a:path>
            </a:pathLst>
          </a:custGeom>
          <a:solidFill>
            <a:srgbClr val="5B9BD4"/>
          </a:solidFill>
        </p:spPr>
        <p:txBody>
          <a:bodyPr wrap="square" lIns="0" tIns="0" rIns="0" bIns="0" rtlCol="0"/>
          <a:lstStyle/>
          <a:p>
            <a:endParaRPr/>
          </a:p>
        </p:txBody>
      </p:sp>
      <p:sp>
        <p:nvSpPr>
          <p:cNvPr id="6" name="object 6"/>
          <p:cNvSpPr txBox="1"/>
          <p:nvPr/>
        </p:nvSpPr>
        <p:spPr>
          <a:xfrm>
            <a:off x="4554016" y="2392933"/>
            <a:ext cx="1854200" cy="75692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用</a:t>
            </a:r>
            <a:r>
              <a:rPr sz="2400" dirty="0">
                <a:latin typeface="Calibri"/>
                <a:cs typeface="Calibri"/>
              </a:rPr>
              <a:t>NN</a:t>
            </a:r>
            <a:r>
              <a:rPr sz="2400" dirty="0">
                <a:latin typeface="宋体"/>
                <a:cs typeface="宋体"/>
              </a:rPr>
              <a:t>拟合</a:t>
            </a:r>
            <a:endParaRPr sz="2400">
              <a:latin typeface="宋体"/>
              <a:cs typeface="宋体"/>
            </a:endParaRPr>
          </a:p>
          <a:p>
            <a:pPr marL="12700">
              <a:lnSpc>
                <a:spcPct val="100000"/>
              </a:lnSpc>
            </a:pPr>
            <a:r>
              <a:rPr sz="2400" dirty="0">
                <a:latin typeface="宋体"/>
                <a:cs typeface="宋体"/>
              </a:rPr>
              <a:t>上节课数据集</a:t>
            </a:r>
            <a:endParaRPr sz="2400">
              <a:latin typeface="宋体"/>
              <a:cs typeface="宋体"/>
            </a:endParaRPr>
          </a:p>
        </p:txBody>
      </p:sp>
      <p:sp>
        <p:nvSpPr>
          <p:cNvPr id="7" name="object 7"/>
          <p:cNvSpPr/>
          <p:nvPr/>
        </p:nvSpPr>
        <p:spPr>
          <a:xfrm>
            <a:off x="6961657" y="2513622"/>
            <a:ext cx="372745" cy="194945"/>
          </a:xfrm>
          <a:custGeom>
            <a:avLst/>
            <a:gdLst/>
            <a:ahLst/>
            <a:cxnLst/>
            <a:rect l="l" t="t" r="r" b="b"/>
            <a:pathLst>
              <a:path w="372745" h="194944">
                <a:moveTo>
                  <a:pt x="301617" y="28856"/>
                </a:moveTo>
                <a:lnTo>
                  <a:pt x="260527" y="25311"/>
                </a:lnTo>
                <a:lnTo>
                  <a:pt x="248919" y="12890"/>
                </a:lnTo>
                <a:lnTo>
                  <a:pt x="249148" y="10248"/>
                </a:lnTo>
                <a:lnTo>
                  <a:pt x="262712" y="0"/>
                </a:lnTo>
                <a:lnTo>
                  <a:pt x="364198" y="8762"/>
                </a:lnTo>
                <a:lnTo>
                  <a:pt x="344081" y="8762"/>
                </a:lnTo>
                <a:lnTo>
                  <a:pt x="301617" y="28856"/>
                </a:lnTo>
                <a:close/>
              </a:path>
              <a:path w="372745" h="194944">
                <a:moveTo>
                  <a:pt x="326725" y="31022"/>
                </a:moveTo>
                <a:lnTo>
                  <a:pt x="301617" y="28856"/>
                </a:lnTo>
                <a:lnTo>
                  <a:pt x="344081" y="8762"/>
                </a:lnTo>
                <a:lnTo>
                  <a:pt x="346117" y="13068"/>
                </a:lnTo>
                <a:lnTo>
                  <a:pt x="339026" y="13068"/>
                </a:lnTo>
                <a:lnTo>
                  <a:pt x="326725" y="31022"/>
                </a:lnTo>
                <a:close/>
              </a:path>
              <a:path w="372745" h="194944">
                <a:moveTo>
                  <a:pt x="298665" y="105676"/>
                </a:moveTo>
                <a:lnTo>
                  <a:pt x="286943" y="93370"/>
                </a:lnTo>
                <a:lnTo>
                  <a:pt x="287147" y="90716"/>
                </a:lnTo>
                <a:lnTo>
                  <a:pt x="287896" y="88176"/>
                </a:lnTo>
                <a:lnTo>
                  <a:pt x="289166" y="85839"/>
                </a:lnTo>
                <a:lnTo>
                  <a:pt x="312477" y="51817"/>
                </a:lnTo>
                <a:lnTo>
                  <a:pt x="354939" y="31724"/>
                </a:lnTo>
                <a:lnTo>
                  <a:pt x="344081" y="8762"/>
                </a:lnTo>
                <a:lnTo>
                  <a:pt x="364198" y="8762"/>
                </a:lnTo>
                <a:lnTo>
                  <a:pt x="372287" y="9461"/>
                </a:lnTo>
                <a:lnTo>
                  <a:pt x="310121" y="100190"/>
                </a:lnTo>
                <a:lnTo>
                  <a:pt x="301320" y="105600"/>
                </a:lnTo>
                <a:lnTo>
                  <a:pt x="298665" y="105676"/>
                </a:lnTo>
                <a:close/>
              </a:path>
              <a:path w="372745" h="194944">
                <a:moveTo>
                  <a:pt x="348411" y="32893"/>
                </a:moveTo>
                <a:lnTo>
                  <a:pt x="326725" y="31022"/>
                </a:lnTo>
                <a:lnTo>
                  <a:pt x="339026" y="13068"/>
                </a:lnTo>
                <a:lnTo>
                  <a:pt x="348411" y="32893"/>
                </a:lnTo>
                <a:close/>
              </a:path>
              <a:path w="372745" h="194944">
                <a:moveTo>
                  <a:pt x="352470" y="32893"/>
                </a:moveTo>
                <a:lnTo>
                  <a:pt x="348411" y="32893"/>
                </a:lnTo>
                <a:lnTo>
                  <a:pt x="339026" y="13068"/>
                </a:lnTo>
                <a:lnTo>
                  <a:pt x="346117" y="13068"/>
                </a:lnTo>
                <a:lnTo>
                  <a:pt x="354939" y="31724"/>
                </a:lnTo>
                <a:lnTo>
                  <a:pt x="352470" y="32893"/>
                </a:lnTo>
                <a:close/>
              </a:path>
              <a:path w="372745" h="194944">
                <a:moveTo>
                  <a:pt x="10858" y="194538"/>
                </a:moveTo>
                <a:lnTo>
                  <a:pt x="0" y="171576"/>
                </a:lnTo>
                <a:lnTo>
                  <a:pt x="301617" y="28856"/>
                </a:lnTo>
                <a:lnTo>
                  <a:pt x="326725" y="31022"/>
                </a:lnTo>
                <a:lnTo>
                  <a:pt x="312477" y="51817"/>
                </a:lnTo>
                <a:lnTo>
                  <a:pt x="10858" y="194538"/>
                </a:lnTo>
                <a:close/>
              </a:path>
              <a:path w="372745" h="194944">
                <a:moveTo>
                  <a:pt x="312477" y="51817"/>
                </a:moveTo>
                <a:lnTo>
                  <a:pt x="326725" y="31022"/>
                </a:lnTo>
                <a:lnTo>
                  <a:pt x="348411" y="32893"/>
                </a:lnTo>
                <a:lnTo>
                  <a:pt x="352470" y="32893"/>
                </a:lnTo>
                <a:lnTo>
                  <a:pt x="312477" y="51817"/>
                </a:lnTo>
                <a:close/>
              </a:path>
            </a:pathLst>
          </a:custGeom>
          <a:solidFill>
            <a:srgbClr val="000000"/>
          </a:solidFill>
        </p:spPr>
        <p:txBody>
          <a:bodyPr wrap="square" lIns="0" tIns="0" rIns="0" bIns="0" rtlCol="0"/>
          <a:lstStyle/>
          <a:p>
            <a:endParaRPr/>
          </a:p>
        </p:txBody>
      </p:sp>
      <p:sp>
        <p:nvSpPr>
          <p:cNvPr id="8" name="object 8"/>
          <p:cNvSpPr/>
          <p:nvPr/>
        </p:nvSpPr>
        <p:spPr>
          <a:xfrm>
            <a:off x="7855686" y="2053894"/>
            <a:ext cx="1484706" cy="46167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855686" y="3367392"/>
            <a:ext cx="1484706" cy="46167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961136" y="2991688"/>
            <a:ext cx="373380" cy="210185"/>
          </a:xfrm>
          <a:custGeom>
            <a:avLst/>
            <a:gdLst/>
            <a:ahLst/>
            <a:cxnLst/>
            <a:rect l="l" t="t" r="r" b="b"/>
            <a:pathLst>
              <a:path w="373379" h="210185">
                <a:moveTo>
                  <a:pt x="303074" y="182997"/>
                </a:moveTo>
                <a:lnTo>
                  <a:pt x="0" y="22440"/>
                </a:lnTo>
                <a:lnTo>
                  <a:pt x="11887" y="0"/>
                </a:lnTo>
                <a:lnTo>
                  <a:pt x="314961" y="160540"/>
                </a:lnTo>
                <a:lnTo>
                  <a:pt x="328263" y="181966"/>
                </a:lnTo>
                <a:lnTo>
                  <a:pt x="303074" y="182997"/>
                </a:lnTo>
                <a:close/>
              </a:path>
              <a:path w="373379" h="210185">
                <a:moveTo>
                  <a:pt x="372453" y="204990"/>
                </a:moveTo>
                <a:lnTo>
                  <a:pt x="344589" y="204990"/>
                </a:lnTo>
                <a:lnTo>
                  <a:pt x="356489" y="182537"/>
                </a:lnTo>
                <a:lnTo>
                  <a:pt x="314961" y="160540"/>
                </a:lnTo>
                <a:lnTo>
                  <a:pt x="293217" y="125514"/>
                </a:lnTo>
                <a:lnTo>
                  <a:pt x="292061" y="123126"/>
                </a:lnTo>
                <a:lnTo>
                  <a:pt x="291426" y="120548"/>
                </a:lnTo>
                <a:lnTo>
                  <a:pt x="291350" y="117894"/>
                </a:lnTo>
                <a:lnTo>
                  <a:pt x="291820" y="115277"/>
                </a:lnTo>
                <a:lnTo>
                  <a:pt x="303606" y="106121"/>
                </a:lnTo>
                <a:lnTo>
                  <a:pt x="306247" y="106311"/>
                </a:lnTo>
                <a:lnTo>
                  <a:pt x="372453" y="204990"/>
                </a:lnTo>
                <a:close/>
              </a:path>
              <a:path w="373379" h="210185">
                <a:moveTo>
                  <a:pt x="328263" y="181966"/>
                </a:moveTo>
                <a:lnTo>
                  <a:pt x="314961" y="160540"/>
                </a:lnTo>
                <a:lnTo>
                  <a:pt x="353731" y="181076"/>
                </a:lnTo>
                <a:lnTo>
                  <a:pt x="350024" y="181076"/>
                </a:lnTo>
                <a:lnTo>
                  <a:pt x="328263" y="181966"/>
                </a:lnTo>
                <a:close/>
              </a:path>
              <a:path w="373379" h="210185">
                <a:moveTo>
                  <a:pt x="339750" y="200469"/>
                </a:moveTo>
                <a:lnTo>
                  <a:pt x="328263" y="181966"/>
                </a:lnTo>
                <a:lnTo>
                  <a:pt x="350024" y="181076"/>
                </a:lnTo>
                <a:lnTo>
                  <a:pt x="339750" y="200469"/>
                </a:lnTo>
                <a:close/>
              </a:path>
              <a:path w="373379" h="210185">
                <a:moveTo>
                  <a:pt x="346985" y="200469"/>
                </a:moveTo>
                <a:lnTo>
                  <a:pt x="339750" y="200469"/>
                </a:lnTo>
                <a:lnTo>
                  <a:pt x="350024" y="181076"/>
                </a:lnTo>
                <a:lnTo>
                  <a:pt x="353731" y="181076"/>
                </a:lnTo>
                <a:lnTo>
                  <a:pt x="356489" y="182537"/>
                </a:lnTo>
                <a:lnTo>
                  <a:pt x="346985" y="200469"/>
                </a:lnTo>
                <a:close/>
              </a:path>
              <a:path w="373379" h="210185">
                <a:moveTo>
                  <a:pt x="344589" y="204990"/>
                </a:moveTo>
                <a:lnTo>
                  <a:pt x="303074" y="182997"/>
                </a:lnTo>
                <a:lnTo>
                  <a:pt x="328263" y="181966"/>
                </a:lnTo>
                <a:lnTo>
                  <a:pt x="339750" y="200469"/>
                </a:lnTo>
                <a:lnTo>
                  <a:pt x="346985" y="200469"/>
                </a:lnTo>
                <a:lnTo>
                  <a:pt x="344589" y="204990"/>
                </a:lnTo>
                <a:close/>
              </a:path>
              <a:path w="373379" h="210185">
                <a:moveTo>
                  <a:pt x="262915" y="210057"/>
                </a:moveTo>
                <a:lnTo>
                  <a:pt x="249720" y="196570"/>
                </a:lnTo>
                <a:lnTo>
                  <a:pt x="250164" y="193941"/>
                </a:lnTo>
                <a:lnTo>
                  <a:pt x="303074" y="182997"/>
                </a:lnTo>
                <a:lnTo>
                  <a:pt x="344589" y="204990"/>
                </a:lnTo>
                <a:lnTo>
                  <a:pt x="372453" y="204990"/>
                </a:lnTo>
                <a:lnTo>
                  <a:pt x="372808" y="205562"/>
                </a:lnTo>
                <a:lnTo>
                  <a:pt x="262915" y="210057"/>
                </a:lnTo>
                <a:close/>
              </a:path>
            </a:pathLst>
          </a:custGeom>
          <a:solidFill>
            <a:srgbClr val="000000"/>
          </a:solidFill>
        </p:spPr>
        <p:txBody>
          <a:bodyPr wrap="square" lIns="0" tIns="0" rIns="0" bIns="0" rtlCol="0"/>
          <a:lstStyle/>
          <a:p>
            <a:endParaRPr/>
          </a:p>
        </p:txBody>
      </p:sp>
      <p:sp>
        <p:nvSpPr>
          <p:cNvPr id="11" name="object 11"/>
          <p:cNvSpPr/>
          <p:nvPr/>
        </p:nvSpPr>
        <p:spPr>
          <a:xfrm>
            <a:off x="1809521" y="4906962"/>
            <a:ext cx="8921750" cy="1210310"/>
          </a:xfrm>
          <a:custGeom>
            <a:avLst/>
            <a:gdLst/>
            <a:ahLst/>
            <a:cxnLst/>
            <a:rect l="l" t="t" r="r" b="b"/>
            <a:pathLst>
              <a:path w="8921750" h="1210310">
                <a:moveTo>
                  <a:pt x="8916530" y="1209852"/>
                </a:moveTo>
                <a:lnTo>
                  <a:pt x="4762" y="1209852"/>
                </a:lnTo>
                <a:lnTo>
                  <a:pt x="3289" y="1209624"/>
                </a:lnTo>
                <a:lnTo>
                  <a:pt x="1968" y="1208938"/>
                </a:lnTo>
                <a:lnTo>
                  <a:pt x="914" y="1207884"/>
                </a:lnTo>
                <a:lnTo>
                  <a:pt x="241" y="1206563"/>
                </a:lnTo>
                <a:lnTo>
                  <a:pt x="0" y="1205090"/>
                </a:lnTo>
                <a:lnTo>
                  <a:pt x="0" y="4762"/>
                </a:lnTo>
                <a:lnTo>
                  <a:pt x="4762" y="0"/>
                </a:lnTo>
                <a:lnTo>
                  <a:pt x="8916530" y="0"/>
                </a:lnTo>
                <a:lnTo>
                  <a:pt x="8921292" y="4762"/>
                </a:lnTo>
                <a:lnTo>
                  <a:pt x="9525" y="4762"/>
                </a:lnTo>
                <a:lnTo>
                  <a:pt x="4762" y="9525"/>
                </a:lnTo>
                <a:lnTo>
                  <a:pt x="9525" y="9525"/>
                </a:lnTo>
                <a:lnTo>
                  <a:pt x="9525" y="1200327"/>
                </a:lnTo>
                <a:lnTo>
                  <a:pt x="4762" y="1200327"/>
                </a:lnTo>
                <a:lnTo>
                  <a:pt x="9525" y="1205090"/>
                </a:lnTo>
                <a:lnTo>
                  <a:pt x="8921292" y="1205090"/>
                </a:lnTo>
                <a:lnTo>
                  <a:pt x="8921064" y="1206563"/>
                </a:lnTo>
                <a:lnTo>
                  <a:pt x="8920391" y="1207884"/>
                </a:lnTo>
                <a:lnTo>
                  <a:pt x="8919337" y="1208938"/>
                </a:lnTo>
                <a:lnTo>
                  <a:pt x="8918003" y="1209624"/>
                </a:lnTo>
                <a:lnTo>
                  <a:pt x="8916530" y="1209852"/>
                </a:lnTo>
                <a:close/>
              </a:path>
              <a:path w="8921750" h="1210310">
                <a:moveTo>
                  <a:pt x="9525" y="9525"/>
                </a:moveTo>
                <a:lnTo>
                  <a:pt x="4762" y="9525"/>
                </a:lnTo>
                <a:lnTo>
                  <a:pt x="9525" y="4762"/>
                </a:lnTo>
                <a:lnTo>
                  <a:pt x="9525" y="9525"/>
                </a:lnTo>
                <a:close/>
              </a:path>
              <a:path w="8921750" h="1210310">
                <a:moveTo>
                  <a:pt x="8911767" y="9525"/>
                </a:moveTo>
                <a:lnTo>
                  <a:pt x="9525" y="9525"/>
                </a:lnTo>
                <a:lnTo>
                  <a:pt x="9525" y="4762"/>
                </a:lnTo>
                <a:lnTo>
                  <a:pt x="8911767" y="4762"/>
                </a:lnTo>
                <a:lnTo>
                  <a:pt x="8911767" y="9525"/>
                </a:lnTo>
                <a:close/>
              </a:path>
              <a:path w="8921750" h="1210310">
                <a:moveTo>
                  <a:pt x="8911767" y="1205090"/>
                </a:moveTo>
                <a:lnTo>
                  <a:pt x="8911767" y="4762"/>
                </a:lnTo>
                <a:lnTo>
                  <a:pt x="8916530" y="9525"/>
                </a:lnTo>
                <a:lnTo>
                  <a:pt x="8921292" y="9525"/>
                </a:lnTo>
                <a:lnTo>
                  <a:pt x="8921292" y="1200327"/>
                </a:lnTo>
                <a:lnTo>
                  <a:pt x="8916530" y="1200327"/>
                </a:lnTo>
                <a:lnTo>
                  <a:pt x="8911767" y="1205090"/>
                </a:lnTo>
                <a:close/>
              </a:path>
              <a:path w="8921750" h="1210310">
                <a:moveTo>
                  <a:pt x="8921292" y="9525"/>
                </a:moveTo>
                <a:lnTo>
                  <a:pt x="8916530" y="9525"/>
                </a:lnTo>
                <a:lnTo>
                  <a:pt x="8911767" y="4762"/>
                </a:lnTo>
                <a:lnTo>
                  <a:pt x="8921292" y="4762"/>
                </a:lnTo>
                <a:lnTo>
                  <a:pt x="8921292" y="9525"/>
                </a:lnTo>
                <a:close/>
              </a:path>
              <a:path w="8921750" h="1210310">
                <a:moveTo>
                  <a:pt x="9525" y="1205090"/>
                </a:moveTo>
                <a:lnTo>
                  <a:pt x="4762" y="1200327"/>
                </a:lnTo>
                <a:lnTo>
                  <a:pt x="9525" y="1200327"/>
                </a:lnTo>
                <a:lnTo>
                  <a:pt x="9525" y="1205090"/>
                </a:lnTo>
                <a:close/>
              </a:path>
              <a:path w="8921750" h="1210310">
                <a:moveTo>
                  <a:pt x="8911767" y="1205090"/>
                </a:moveTo>
                <a:lnTo>
                  <a:pt x="9525" y="1205090"/>
                </a:lnTo>
                <a:lnTo>
                  <a:pt x="9525" y="1200327"/>
                </a:lnTo>
                <a:lnTo>
                  <a:pt x="8911767" y="1200327"/>
                </a:lnTo>
                <a:lnTo>
                  <a:pt x="8911767" y="1205090"/>
                </a:lnTo>
                <a:close/>
              </a:path>
              <a:path w="8921750" h="1210310">
                <a:moveTo>
                  <a:pt x="8921292" y="1205090"/>
                </a:moveTo>
                <a:lnTo>
                  <a:pt x="8911767" y="1205090"/>
                </a:lnTo>
                <a:lnTo>
                  <a:pt x="8916530" y="1200327"/>
                </a:lnTo>
                <a:lnTo>
                  <a:pt x="8921292" y="1200327"/>
                </a:lnTo>
                <a:lnTo>
                  <a:pt x="8921292" y="1205090"/>
                </a:lnTo>
                <a:close/>
              </a:path>
            </a:pathLst>
          </a:custGeom>
          <a:solidFill>
            <a:srgbClr val="FF0000"/>
          </a:solidFill>
        </p:spPr>
        <p:txBody>
          <a:bodyPr wrap="square" lIns="0" tIns="0" rIns="0" bIns="0" rtlCol="0"/>
          <a:lstStyle/>
          <a:p>
            <a:endParaRPr/>
          </a:p>
        </p:txBody>
      </p:sp>
      <p:sp>
        <p:nvSpPr>
          <p:cNvPr id="12" name="object 12"/>
          <p:cNvSpPr txBox="1"/>
          <p:nvPr/>
        </p:nvSpPr>
        <p:spPr>
          <a:xfrm>
            <a:off x="251155" y="4825365"/>
            <a:ext cx="7003415" cy="1224915"/>
          </a:xfrm>
          <a:prstGeom prst="rect">
            <a:avLst/>
          </a:prstGeom>
        </p:spPr>
        <p:txBody>
          <a:bodyPr vert="horz" wrap="square" lIns="0" tIns="13335" rIns="0" bIns="0" rtlCol="0">
            <a:spAutoFit/>
          </a:bodyPr>
          <a:lstStyle/>
          <a:p>
            <a:pPr marL="12700">
              <a:lnSpc>
                <a:spcPts val="3760"/>
              </a:lnSpc>
              <a:spcBef>
                <a:spcPts val="105"/>
              </a:spcBef>
            </a:pPr>
            <a:r>
              <a:rPr sz="4800" baseline="-29513" dirty="0">
                <a:latin typeface="黑体"/>
                <a:cs typeface="黑体"/>
              </a:rPr>
              <a:t>预防针</a:t>
            </a:r>
            <a:r>
              <a:rPr sz="4800" spc="75" baseline="-29513" dirty="0">
                <a:latin typeface="黑体"/>
                <a:cs typeface="黑体"/>
              </a:rPr>
              <a:t>：</a:t>
            </a:r>
            <a:r>
              <a:rPr sz="2400" spc="50" dirty="0">
                <a:latin typeface="Calibri"/>
                <a:cs typeface="Calibri"/>
              </a:rPr>
              <a:t>1</a:t>
            </a:r>
            <a:r>
              <a:rPr sz="2400" dirty="0">
                <a:latin typeface="宋体"/>
                <a:cs typeface="宋体"/>
              </a:rPr>
              <a:t>、没有任何捷径；</a:t>
            </a:r>
            <a:endParaRPr sz="2400">
              <a:latin typeface="宋体"/>
              <a:cs typeface="宋体"/>
            </a:endParaRPr>
          </a:p>
          <a:p>
            <a:pPr marL="1654175">
              <a:lnSpc>
                <a:spcPts val="2800"/>
              </a:lnSpc>
            </a:pPr>
            <a:r>
              <a:rPr sz="2400" spc="-5" dirty="0">
                <a:latin typeface="Calibri"/>
                <a:cs typeface="Calibri"/>
              </a:rPr>
              <a:t>2</a:t>
            </a:r>
            <a:r>
              <a:rPr sz="2400" dirty="0">
                <a:latin typeface="宋体"/>
                <a:cs typeface="宋体"/>
              </a:rPr>
              <a:t>、仔细弄懂每个符号，每个运算过程；</a:t>
            </a:r>
            <a:endParaRPr sz="2400">
              <a:latin typeface="宋体"/>
              <a:cs typeface="宋体"/>
            </a:endParaRPr>
          </a:p>
          <a:p>
            <a:pPr marL="1654175">
              <a:lnSpc>
                <a:spcPct val="100000"/>
              </a:lnSpc>
            </a:pPr>
            <a:r>
              <a:rPr sz="2400" spc="-5" dirty="0">
                <a:latin typeface="Calibri"/>
                <a:cs typeface="Calibri"/>
              </a:rPr>
              <a:t>3</a:t>
            </a:r>
            <a:r>
              <a:rPr sz="2400" dirty="0">
                <a:latin typeface="宋体"/>
                <a:cs typeface="宋体"/>
              </a:rPr>
              <a:t>、有师兄带你仔细梳理，系统总结</a:t>
            </a:r>
            <a:endParaRPr sz="2400">
              <a:latin typeface="宋体"/>
              <a:cs typeface="宋体"/>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804" y="310896"/>
            <a:ext cx="8340852" cy="598627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6763511"/>
            <a:ext cx="12192000" cy="94488"/>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9624428" y="1779359"/>
            <a:ext cx="432434" cy="3440429"/>
          </a:xfrm>
          <a:prstGeom prst="rect">
            <a:avLst/>
          </a:prstGeom>
        </p:spPr>
        <p:txBody>
          <a:bodyPr vert="horz" wrap="square" lIns="0" tIns="13335" rIns="0" bIns="0" rtlCol="0">
            <a:spAutoFit/>
          </a:bodyPr>
          <a:lstStyle/>
          <a:p>
            <a:pPr marL="12700" marR="5080" algn="just">
              <a:lnSpc>
                <a:spcPct val="100000"/>
              </a:lnSpc>
              <a:spcBef>
                <a:spcPts val="105"/>
              </a:spcBef>
            </a:pPr>
            <a:r>
              <a:rPr sz="3200" dirty="0">
                <a:solidFill>
                  <a:srgbClr val="6F2F9F"/>
                </a:solidFill>
                <a:latin typeface="黑体"/>
                <a:cs typeface="黑体"/>
              </a:rPr>
              <a:t>前 馈 传 播 示 意 图</a:t>
            </a:r>
            <a:endParaRPr sz="3200">
              <a:latin typeface="黑体"/>
              <a:cs typeface="黑体"/>
            </a:endParaRPr>
          </a:p>
        </p:txBody>
      </p:sp>
      <p:sp>
        <p:nvSpPr>
          <p:cNvPr id="5" name="object 5"/>
          <p:cNvSpPr/>
          <p:nvPr/>
        </p:nvSpPr>
        <p:spPr>
          <a:xfrm>
            <a:off x="3994683" y="5368125"/>
            <a:ext cx="317500" cy="823594"/>
          </a:xfrm>
          <a:custGeom>
            <a:avLst/>
            <a:gdLst/>
            <a:ahLst/>
            <a:cxnLst/>
            <a:rect l="l" t="t" r="r" b="b"/>
            <a:pathLst>
              <a:path w="317500" h="823595">
                <a:moveTo>
                  <a:pt x="8966" y="818273"/>
                </a:moveTo>
                <a:lnTo>
                  <a:pt x="0" y="818273"/>
                </a:lnTo>
                <a:lnTo>
                  <a:pt x="0" y="808748"/>
                </a:lnTo>
                <a:lnTo>
                  <a:pt x="9525" y="808748"/>
                </a:lnTo>
                <a:lnTo>
                  <a:pt x="9525" y="813511"/>
                </a:lnTo>
                <a:lnTo>
                  <a:pt x="8966" y="813511"/>
                </a:lnTo>
                <a:lnTo>
                  <a:pt x="8966" y="818273"/>
                </a:lnTo>
                <a:close/>
              </a:path>
              <a:path w="317500" h="823595">
                <a:moveTo>
                  <a:pt x="18491" y="823036"/>
                </a:moveTo>
                <a:lnTo>
                  <a:pt x="8966" y="823036"/>
                </a:lnTo>
                <a:lnTo>
                  <a:pt x="8966" y="813511"/>
                </a:lnTo>
                <a:lnTo>
                  <a:pt x="9525" y="813511"/>
                </a:lnTo>
                <a:lnTo>
                  <a:pt x="9525" y="818273"/>
                </a:lnTo>
                <a:lnTo>
                  <a:pt x="18491" y="818273"/>
                </a:lnTo>
                <a:lnTo>
                  <a:pt x="18491" y="823036"/>
                </a:lnTo>
                <a:close/>
              </a:path>
              <a:path w="317500" h="823595">
                <a:moveTo>
                  <a:pt x="18491" y="818273"/>
                </a:moveTo>
                <a:lnTo>
                  <a:pt x="9525" y="818273"/>
                </a:lnTo>
                <a:lnTo>
                  <a:pt x="9525" y="813511"/>
                </a:lnTo>
                <a:lnTo>
                  <a:pt x="18491" y="813511"/>
                </a:lnTo>
                <a:lnTo>
                  <a:pt x="18491" y="818273"/>
                </a:lnTo>
                <a:close/>
              </a:path>
              <a:path w="317500" h="823595">
                <a:moveTo>
                  <a:pt x="9525" y="799223"/>
                </a:moveTo>
                <a:lnTo>
                  <a:pt x="0" y="799223"/>
                </a:lnTo>
                <a:lnTo>
                  <a:pt x="0" y="789698"/>
                </a:lnTo>
                <a:lnTo>
                  <a:pt x="9525" y="789698"/>
                </a:lnTo>
                <a:lnTo>
                  <a:pt x="9525" y="799223"/>
                </a:lnTo>
                <a:close/>
              </a:path>
              <a:path w="317500" h="823595">
                <a:moveTo>
                  <a:pt x="9525" y="780173"/>
                </a:moveTo>
                <a:lnTo>
                  <a:pt x="0" y="780173"/>
                </a:lnTo>
                <a:lnTo>
                  <a:pt x="0" y="770648"/>
                </a:lnTo>
                <a:lnTo>
                  <a:pt x="9525" y="770648"/>
                </a:lnTo>
                <a:lnTo>
                  <a:pt x="9525" y="780173"/>
                </a:lnTo>
                <a:close/>
              </a:path>
              <a:path w="317500" h="823595">
                <a:moveTo>
                  <a:pt x="9525" y="761123"/>
                </a:moveTo>
                <a:lnTo>
                  <a:pt x="0" y="761123"/>
                </a:lnTo>
                <a:lnTo>
                  <a:pt x="0" y="751598"/>
                </a:lnTo>
                <a:lnTo>
                  <a:pt x="9525" y="751598"/>
                </a:lnTo>
                <a:lnTo>
                  <a:pt x="9525" y="761123"/>
                </a:lnTo>
                <a:close/>
              </a:path>
              <a:path w="317500" h="823595">
                <a:moveTo>
                  <a:pt x="9525" y="742073"/>
                </a:moveTo>
                <a:lnTo>
                  <a:pt x="0" y="742073"/>
                </a:lnTo>
                <a:lnTo>
                  <a:pt x="0" y="732548"/>
                </a:lnTo>
                <a:lnTo>
                  <a:pt x="9525" y="732548"/>
                </a:lnTo>
                <a:lnTo>
                  <a:pt x="9525" y="742073"/>
                </a:lnTo>
                <a:close/>
              </a:path>
              <a:path w="317500" h="823595">
                <a:moveTo>
                  <a:pt x="9525" y="723023"/>
                </a:moveTo>
                <a:lnTo>
                  <a:pt x="0" y="723023"/>
                </a:lnTo>
                <a:lnTo>
                  <a:pt x="0" y="713498"/>
                </a:lnTo>
                <a:lnTo>
                  <a:pt x="9525" y="713498"/>
                </a:lnTo>
                <a:lnTo>
                  <a:pt x="9525" y="723023"/>
                </a:lnTo>
                <a:close/>
              </a:path>
              <a:path w="317500" h="823595">
                <a:moveTo>
                  <a:pt x="9525" y="703973"/>
                </a:moveTo>
                <a:lnTo>
                  <a:pt x="0" y="703973"/>
                </a:lnTo>
                <a:lnTo>
                  <a:pt x="0" y="694448"/>
                </a:lnTo>
                <a:lnTo>
                  <a:pt x="9525" y="694448"/>
                </a:lnTo>
                <a:lnTo>
                  <a:pt x="9525" y="703973"/>
                </a:lnTo>
                <a:close/>
              </a:path>
              <a:path w="317500" h="823595">
                <a:moveTo>
                  <a:pt x="9525" y="684923"/>
                </a:moveTo>
                <a:lnTo>
                  <a:pt x="0" y="684923"/>
                </a:lnTo>
                <a:lnTo>
                  <a:pt x="0" y="675398"/>
                </a:lnTo>
                <a:lnTo>
                  <a:pt x="9525" y="675398"/>
                </a:lnTo>
                <a:lnTo>
                  <a:pt x="9525" y="684923"/>
                </a:lnTo>
                <a:close/>
              </a:path>
              <a:path w="317500" h="823595">
                <a:moveTo>
                  <a:pt x="9525" y="665873"/>
                </a:moveTo>
                <a:lnTo>
                  <a:pt x="0" y="665873"/>
                </a:lnTo>
                <a:lnTo>
                  <a:pt x="0" y="656348"/>
                </a:lnTo>
                <a:lnTo>
                  <a:pt x="9525" y="656348"/>
                </a:lnTo>
                <a:lnTo>
                  <a:pt x="9525" y="665873"/>
                </a:lnTo>
                <a:close/>
              </a:path>
              <a:path w="317500" h="823595">
                <a:moveTo>
                  <a:pt x="9525" y="646823"/>
                </a:moveTo>
                <a:lnTo>
                  <a:pt x="0" y="646823"/>
                </a:lnTo>
                <a:lnTo>
                  <a:pt x="0" y="637298"/>
                </a:lnTo>
                <a:lnTo>
                  <a:pt x="9525" y="637298"/>
                </a:lnTo>
                <a:lnTo>
                  <a:pt x="9525" y="646823"/>
                </a:lnTo>
                <a:close/>
              </a:path>
              <a:path w="317500" h="823595">
                <a:moveTo>
                  <a:pt x="9525" y="627773"/>
                </a:moveTo>
                <a:lnTo>
                  <a:pt x="0" y="627773"/>
                </a:lnTo>
                <a:lnTo>
                  <a:pt x="0" y="618248"/>
                </a:lnTo>
                <a:lnTo>
                  <a:pt x="9525" y="618248"/>
                </a:lnTo>
                <a:lnTo>
                  <a:pt x="9525" y="627773"/>
                </a:lnTo>
                <a:close/>
              </a:path>
              <a:path w="317500" h="823595">
                <a:moveTo>
                  <a:pt x="9525" y="608723"/>
                </a:moveTo>
                <a:lnTo>
                  <a:pt x="0" y="608723"/>
                </a:lnTo>
                <a:lnTo>
                  <a:pt x="0" y="599198"/>
                </a:lnTo>
                <a:lnTo>
                  <a:pt x="9525" y="599198"/>
                </a:lnTo>
                <a:lnTo>
                  <a:pt x="9525" y="608723"/>
                </a:lnTo>
                <a:close/>
              </a:path>
              <a:path w="317500" h="823595">
                <a:moveTo>
                  <a:pt x="9525" y="589673"/>
                </a:moveTo>
                <a:lnTo>
                  <a:pt x="0" y="589673"/>
                </a:lnTo>
                <a:lnTo>
                  <a:pt x="0" y="580148"/>
                </a:lnTo>
                <a:lnTo>
                  <a:pt x="9525" y="580148"/>
                </a:lnTo>
                <a:lnTo>
                  <a:pt x="9525" y="589673"/>
                </a:lnTo>
                <a:close/>
              </a:path>
              <a:path w="317500" h="823595">
                <a:moveTo>
                  <a:pt x="9525" y="570623"/>
                </a:moveTo>
                <a:lnTo>
                  <a:pt x="0" y="570623"/>
                </a:lnTo>
                <a:lnTo>
                  <a:pt x="0" y="561098"/>
                </a:lnTo>
                <a:lnTo>
                  <a:pt x="9525" y="561098"/>
                </a:lnTo>
                <a:lnTo>
                  <a:pt x="9525" y="570623"/>
                </a:lnTo>
                <a:close/>
              </a:path>
              <a:path w="317500" h="823595">
                <a:moveTo>
                  <a:pt x="9525" y="551573"/>
                </a:moveTo>
                <a:lnTo>
                  <a:pt x="0" y="551573"/>
                </a:lnTo>
                <a:lnTo>
                  <a:pt x="0" y="542048"/>
                </a:lnTo>
                <a:lnTo>
                  <a:pt x="9525" y="542048"/>
                </a:lnTo>
                <a:lnTo>
                  <a:pt x="9525" y="551573"/>
                </a:lnTo>
                <a:close/>
              </a:path>
              <a:path w="317500" h="823595">
                <a:moveTo>
                  <a:pt x="9525" y="532523"/>
                </a:moveTo>
                <a:lnTo>
                  <a:pt x="0" y="532523"/>
                </a:lnTo>
                <a:lnTo>
                  <a:pt x="0" y="522998"/>
                </a:lnTo>
                <a:lnTo>
                  <a:pt x="9525" y="522998"/>
                </a:lnTo>
                <a:lnTo>
                  <a:pt x="9525" y="532523"/>
                </a:lnTo>
                <a:close/>
              </a:path>
              <a:path w="317500" h="823595">
                <a:moveTo>
                  <a:pt x="9525" y="513473"/>
                </a:moveTo>
                <a:lnTo>
                  <a:pt x="0" y="513473"/>
                </a:lnTo>
                <a:lnTo>
                  <a:pt x="0" y="503948"/>
                </a:lnTo>
                <a:lnTo>
                  <a:pt x="9525" y="503948"/>
                </a:lnTo>
                <a:lnTo>
                  <a:pt x="9525" y="513473"/>
                </a:lnTo>
                <a:close/>
              </a:path>
              <a:path w="317500" h="823595">
                <a:moveTo>
                  <a:pt x="9525" y="494423"/>
                </a:moveTo>
                <a:lnTo>
                  <a:pt x="0" y="494423"/>
                </a:lnTo>
                <a:lnTo>
                  <a:pt x="0" y="484898"/>
                </a:lnTo>
                <a:lnTo>
                  <a:pt x="9525" y="484898"/>
                </a:lnTo>
                <a:lnTo>
                  <a:pt x="9525" y="494423"/>
                </a:lnTo>
                <a:close/>
              </a:path>
              <a:path w="317500" h="823595">
                <a:moveTo>
                  <a:pt x="9525" y="475373"/>
                </a:moveTo>
                <a:lnTo>
                  <a:pt x="0" y="475373"/>
                </a:lnTo>
                <a:lnTo>
                  <a:pt x="0" y="465848"/>
                </a:lnTo>
                <a:lnTo>
                  <a:pt x="9525" y="465848"/>
                </a:lnTo>
                <a:lnTo>
                  <a:pt x="9525" y="475373"/>
                </a:lnTo>
                <a:close/>
              </a:path>
              <a:path w="317500" h="823595">
                <a:moveTo>
                  <a:pt x="9525" y="456323"/>
                </a:moveTo>
                <a:lnTo>
                  <a:pt x="0" y="456323"/>
                </a:lnTo>
                <a:lnTo>
                  <a:pt x="0" y="446798"/>
                </a:lnTo>
                <a:lnTo>
                  <a:pt x="9525" y="446798"/>
                </a:lnTo>
                <a:lnTo>
                  <a:pt x="9525" y="456323"/>
                </a:lnTo>
                <a:close/>
              </a:path>
              <a:path w="317500" h="823595">
                <a:moveTo>
                  <a:pt x="9525" y="437273"/>
                </a:moveTo>
                <a:lnTo>
                  <a:pt x="0" y="437273"/>
                </a:lnTo>
                <a:lnTo>
                  <a:pt x="0" y="427748"/>
                </a:lnTo>
                <a:lnTo>
                  <a:pt x="9525" y="427748"/>
                </a:lnTo>
                <a:lnTo>
                  <a:pt x="9525" y="437273"/>
                </a:lnTo>
                <a:close/>
              </a:path>
              <a:path w="317500" h="823595">
                <a:moveTo>
                  <a:pt x="9525" y="418223"/>
                </a:moveTo>
                <a:lnTo>
                  <a:pt x="0" y="418223"/>
                </a:lnTo>
                <a:lnTo>
                  <a:pt x="0" y="408698"/>
                </a:lnTo>
                <a:lnTo>
                  <a:pt x="9525" y="408698"/>
                </a:lnTo>
                <a:lnTo>
                  <a:pt x="9525" y="418223"/>
                </a:lnTo>
                <a:close/>
              </a:path>
              <a:path w="317500" h="823595">
                <a:moveTo>
                  <a:pt x="9525" y="399173"/>
                </a:moveTo>
                <a:lnTo>
                  <a:pt x="0" y="399173"/>
                </a:lnTo>
                <a:lnTo>
                  <a:pt x="0" y="389648"/>
                </a:lnTo>
                <a:lnTo>
                  <a:pt x="9525" y="389648"/>
                </a:lnTo>
                <a:lnTo>
                  <a:pt x="9525" y="399173"/>
                </a:lnTo>
                <a:close/>
              </a:path>
              <a:path w="317500" h="823595">
                <a:moveTo>
                  <a:pt x="9525" y="380123"/>
                </a:moveTo>
                <a:lnTo>
                  <a:pt x="0" y="380123"/>
                </a:lnTo>
                <a:lnTo>
                  <a:pt x="0" y="370598"/>
                </a:lnTo>
                <a:lnTo>
                  <a:pt x="9525" y="370598"/>
                </a:lnTo>
                <a:lnTo>
                  <a:pt x="9525" y="380123"/>
                </a:lnTo>
                <a:close/>
              </a:path>
              <a:path w="317500" h="823595">
                <a:moveTo>
                  <a:pt x="9525" y="361073"/>
                </a:moveTo>
                <a:lnTo>
                  <a:pt x="0" y="361073"/>
                </a:lnTo>
                <a:lnTo>
                  <a:pt x="0" y="351548"/>
                </a:lnTo>
                <a:lnTo>
                  <a:pt x="9525" y="351548"/>
                </a:lnTo>
                <a:lnTo>
                  <a:pt x="9525" y="361073"/>
                </a:lnTo>
                <a:close/>
              </a:path>
              <a:path w="317500" h="823595">
                <a:moveTo>
                  <a:pt x="9525" y="342023"/>
                </a:moveTo>
                <a:lnTo>
                  <a:pt x="0" y="342023"/>
                </a:lnTo>
                <a:lnTo>
                  <a:pt x="0" y="332498"/>
                </a:lnTo>
                <a:lnTo>
                  <a:pt x="9525" y="332498"/>
                </a:lnTo>
                <a:lnTo>
                  <a:pt x="9525" y="342023"/>
                </a:lnTo>
                <a:close/>
              </a:path>
              <a:path w="317500" h="823595">
                <a:moveTo>
                  <a:pt x="9525" y="322973"/>
                </a:moveTo>
                <a:lnTo>
                  <a:pt x="0" y="322973"/>
                </a:lnTo>
                <a:lnTo>
                  <a:pt x="0" y="313448"/>
                </a:lnTo>
                <a:lnTo>
                  <a:pt x="9525" y="313448"/>
                </a:lnTo>
                <a:lnTo>
                  <a:pt x="9525" y="322973"/>
                </a:lnTo>
                <a:close/>
              </a:path>
              <a:path w="317500" h="823595">
                <a:moveTo>
                  <a:pt x="9525" y="303923"/>
                </a:moveTo>
                <a:lnTo>
                  <a:pt x="0" y="303923"/>
                </a:lnTo>
                <a:lnTo>
                  <a:pt x="0" y="294398"/>
                </a:lnTo>
                <a:lnTo>
                  <a:pt x="9525" y="294398"/>
                </a:lnTo>
                <a:lnTo>
                  <a:pt x="9525" y="303923"/>
                </a:lnTo>
                <a:close/>
              </a:path>
              <a:path w="317500" h="823595">
                <a:moveTo>
                  <a:pt x="9525" y="284873"/>
                </a:moveTo>
                <a:lnTo>
                  <a:pt x="0" y="284873"/>
                </a:lnTo>
                <a:lnTo>
                  <a:pt x="0" y="275348"/>
                </a:lnTo>
                <a:lnTo>
                  <a:pt x="9525" y="275348"/>
                </a:lnTo>
                <a:lnTo>
                  <a:pt x="9525" y="284873"/>
                </a:lnTo>
                <a:close/>
              </a:path>
              <a:path w="317500" h="823595">
                <a:moveTo>
                  <a:pt x="9525" y="265823"/>
                </a:moveTo>
                <a:lnTo>
                  <a:pt x="0" y="265823"/>
                </a:lnTo>
                <a:lnTo>
                  <a:pt x="0" y="256298"/>
                </a:lnTo>
                <a:lnTo>
                  <a:pt x="9525" y="256298"/>
                </a:lnTo>
                <a:lnTo>
                  <a:pt x="9525" y="265823"/>
                </a:lnTo>
                <a:close/>
              </a:path>
              <a:path w="317500" h="823595">
                <a:moveTo>
                  <a:pt x="9525" y="246773"/>
                </a:moveTo>
                <a:lnTo>
                  <a:pt x="0" y="246773"/>
                </a:lnTo>
                <a:lnTo>
                  <a:pt x="0" y="237248"/>
                </a:lnTo>
                <a:lnTo>
                  <a:pt x="9525" y="237248"/>
                </a:lnTo>
                <a:lnTo>
                  <a:pt x="9525" y="246773"/>
                </a:lnTo>
                <a:close/>
              </a:path>
              <a:path w="317500" h="823595">
                <a:moveTo>
                  <a:pt x="9525" y="227723"/>
                </a:moveTo>
                <a:lnTo>
                  <a:pt x="0" y="227723"/>
                </a:lnTo>
                <a:lnTo>
                  <a:pt x="0" y="218198"/>
                </a:lnTo>
                <a:lnTo>
                  <a:pt x="9525" y="218198"/>
                </a:lnTo>
                <a:lnTo>
                  <a:pt x="9525" y="227723"/>
                </a:lnTo>
                <a:close/>
              </a:path>
              <a:path w="317500" h="823595">
                <a:moveTo>
                  <a:pt x="9525" y="208673"/>
                </a:moveTo>
                <a:lnTo>
                  <a:pt x="0" y="208673"/>
                </a:lnTo>
                <a:lnTo>
                  <a:pt x="0" y="199148"/>
                </a:lnTo>
                <a:lnTo>
                  <a:pt x="9525" y="199148"/>
                </a:lnTo>
                <a:lnTo>
                  <a:pt x="9525" y="208673"/>
                </a:lnTo>
                <a:close/>
              </a:path>
              <a:path w="317500" h="823595">
                <a:moveTo>
                  <a:pt x="9525" y="189623"/>
                </a:moveTo>
                <a:lnTo>
                  <a:pt x="0" y="189623"/>
                </a:lnTo>
                <a:lnTo>
                  <a:pt x="0" y="180098"/>
                </a:lnTo>
                <a:lnTo>
                  <a:pt x="9525" y="180098"/>
                </a:lnTo>
                <a:lnTo>
                  <a:pt x="9525" y="189623"/>
                </a:lnTo>
                <a:close/>
              </a:path>
              <a:path w="317500" h="823595">
                <a:moveTo>
                  <a:pt x="9525" y="170573"/>
                </a:moveTo>
                <a:lnTo>
                  <a:pt x="0" y="170573"/>
                </a:lnTo>
                <a:lnTo>
                  <a:pt x="0" y="161048"/>
                </a:lnTo>
                <a:lnTo>
                  <a:pt x="9525" y="161048"/>
                </a:lnTo>
                <a:lnTo>
                  <a:pt x="9525" y="170573"/>
                </a:lnTo>
                <a:close/>
              </a:path>
              <a:path w="317500" h="823595">
                <a:moveTo>
                  <a:pt x="9525" y="151523"/>
                </a:moveTo>
                <a:lnTo>
                  <a:pt x="0" y="151523"/>
                </a:lnTo>
                <a:lnTo>
                  <a:pt x="0" y="141998"/>
                </a:lnTo>
                <a:lnTo>
                  <a:pt x="9525" y="141998"/>
                </a:lnTo>
                <a:lnTo>
                  <a:pt x="9525" y="151523"/>
                </a:lnTo>
                <a:close/>
              </a:path>
              <a:path w="317500" h="823595">
                <a:moveTo>
                  <a:pt x="9525" y="132473"/>
                </a:moveTo>
                <a:lnTo>
                  <a:pt x="0" y="132473"/>
                </a:lnTo>
                <a:lnTo>
                  <a:pt x="0" y="122948"/>
                </a:lnTo>
                <a:lnTo>
                  <a:pt x="9525" y="122948"/>
                </a:lnTo>
                <a:lnTo>
                  <a:pt x="9525" y="132473"/>
                </a:lnTo>
                <a:close/>
              </a:path>
              <a:path w="317500" h="823595">
                <a:moveTo>
                  <a:pt x="9525" y="113423"/>
                </a:moveTo>
                <a:lnTo>
                  <a:pt x="0" y="113423"/>
                </a:lnTo>
                <a:lnTo>
                  <a:pt x="0" y="103898"/>
                </a:lnTo>
                <a:lnTo>
                  <a:pt x="9525" y="103898"/>
                </a:lnTo>
                <a:lnTo>
                  <a:pt x="9525" y="113423"/>
                </a:lnTo>
                <a:close/>
              </a:path>
              <a:path w="317500" h="823595">
                <a:moveTo>
                  <a:pt x="9525" y="94373"/>
                </a:moveTo>
                <a:lnTo>
                  <a:pt x="0" y="94373"/>
                </a:lnTo>
                <a:lnTo>
                  <a:pt x="0" y="84848"/>
                </a:lnTo>
                <a:lnTo>
                  <a:pt x="9525" y="84848"/>
                </a:lnTo>
                <a:lnTo>
                  <a:pt x="9525" y="94373"/>
                </a:lnTo>
                <a:close/>
              </a:path>
              <a:path w="317500" h="823595">
                <a:moveTo>
                  <a:pt x="9525" y="75323"/>
                </a:moveTo>
                <a:lnTo>
                  <a:pt x="0" y="75323"/>
                </a:lnTo>
                <a:lnTo>
                  <a:pt x="0" y="65798"/>
                </a:lnTo>
                <a:lnTo>
                  <a:pt x="9525" y="65798"/>
                </a:lnTo>
                <a:lnTo>
                  <a:pt x="9525" y="75323"/>
                </a:lnTo>
                <a:close/>
              </a:path>
              <a:path w="317500" h="823595">
                <a:moveTo>
                  <a:pt x="9525" y="56273"/>
                </a:moveTo>
                <a:lnTo>
                  <a:pt x="0" y="56273"/>
                </a:lnTo>
                <a:lnTo>
                  <a:pt x="0" y="46748"/>
                </a:lnTo>
                <a:lnTo>
                  <a:pt x="9525" y="46748"/>
                </a:lnTo>
                <a:lnTo>
                  <a:pt x="9525" y="56273"/>
                </a:lnTo>
                <a:close/>
              </a:path>
              <a:path w="317500" h="823595">
                <a:moveTo>
                  <a:pt x="9525" y="37223"/>
                </a:moveTo>
                <a:lnTo>
                  <a:pt x="0" y="37223"/>
                </a:lnTo>
                <a:lnTo>
                  <a:pt x="0" y="27698"/>
                </a:lnTo>
                <a:lnTo>
                  <a:pt x="9525" y="27698"/>
                </a:lnTo>
                <a:lnTo>
                  <a:pt x="9525" y="37223"/>
                </a:lnTo>
                <a:close/>
              </a:path>
              <a:path w="317500" h="823595">
                <a:moveTo>
                  <a:pt x="9525" y="18173"/>
                </a:moveTo>
                <a:lnTo>
                  <a:pt x="0" y="18173"/>
                </a:lnTo>
                <a:lnTo>
                  <a:pt x="0" y="8648"/>
                </a:lnTo>
                <a:lnTo>
                  <a:pt x="9525" y="8648"/>
                </a:lnTo>
                <a:lnTo>
                  <a:pt x="9525" y="18173"/>
                </a:lnTo>
                <a:close/>
              </a:path>
              <a:path w="317500" h="823595">
                <a:moveTo>
                  <a:pt x="19926" y="9525"/>
                </a:moveTo>
                <a:lnTo>
                  <a:pt x="10401" y="9525"/>
                </a:lnTo>
                <a:lnTo>
                  <a:pt x="10401" y="0"/>
                </a:lnTo>
                <a:lnTo>
                  <a:pt x="19926" y="0"/>
                </a:lnTo>
                <a:lnTo>
                  <a:pt x="19926" y="9525"/>
                </a:lnTo>
                <a:close/>
              </a:path>
              <a:path w="317500" h="823595">
                <a:moveTo>
                  <a:pt x="38976" y="9525"/>
                </a:moveTo>
                <a:lnTo>
                  <a:pt x="29451" y="9525"/>
                </a:lnTo>
                <a:lnTo>
                  <a:pt x="29451" y="0"/>
                </a:lnTo>
                <a:lnTo>
                  <a:pt x="38976" y="0"/>
                </a:lnTo>
                <a:lnTo>
                  <a:pt x="38976" y="9525"/>
                </a:lnTo>
                <a:close/>
              </a:path>
              <a:path w="317500" h="823595">
                <a:moveTo>
                  <a:pt x="58026" y="9525"/>
                </a:moveTo>
                <a:lnTo>
                  <a:pt x="48501" y="9525"/>
                </a:lnTo>
                <a:lnTo>
                  <a:pt x="48501" y="0"/>
                </a:lnTo>
                <a:lnTo>
                  <a:pt x="58026" y="0"/>
                </a:lnTo>
                <a:lnTo>
                  <a:pt x="58026" y="9525"/>
                </a:lnTo>
                <a:close/>
              </a:path>
              <a:path w="317500" h="823595">
                <a:moveTo>
                  <a:pt x="77076" y="9525"/>
                </a:moveTo>
                <a:lnTo>
                  <a:pt x="67551" y="9525"/>
                </a:lnTo>
                <a:lnTo>
                  <a:pt x="67551" y="0"/>
                </a:lnTo>
                <a:lnTo>
                  <a:pt x="77076" y="0"/>
                </a:lnTo>
                <a:lnTo>
                  <a:pt x="77076" y="9525"/>
                </a:lnTo>
                <a:close/>
              </a:path>
              <a:path w="317500" h="823595">
                <a:moveTo>
                  <a:pt x="96126" y="9525"/>
                </a:moveTo>
                <a:lnTo>
                  <a:pt x="86601" y="9525"/>
                </a:lnTo>
                <a:lnTo>
                  <a:pt x="86601" y="0"/>
                </a:lnTo>
                <a:lnTo>
                  <a:pt x="96126" y="0"/>
                </a:lnTo>
                <a:lnTo>
                  <a:pt x="96126" y="9525"/>
                </a:lnTo>
                <a:close/>
              </a:path>
              <a:path w="317500" h="823595">
                <a:moveTo>
                  <a:pt x="115176" y="9525"/>
                </a:moveTo>
                <a:lnTo>
                  <a:pt x="105651" y="9525"/>
                </a:lnTo>
                <a:lnTo>
                  <a:pt x="105651" y="0"/>
                </a:lnTo>
                <a:lnTo>
                  <a:pt x="115176" y="0"/>
                </a:lnTo>
                <a:lnTo>
                  <a:pt x="115176" y="9525"/>
                </a:lnTo>
                <a:close/>
              </a:path>
              <a:path w="317500" h="823595">
                <a:moveTo>
                  <a:pt x="134226" y="9525"/>
                </a:moveTo>
                <a:lnTo>
                  <a:pt x="124701" y="9525"/>
                </a:lnTo>
                <a:lnTo>
                  <a:pt x="124701" y="0"/>
                </a:lnTo>
                <a:lnTo>
                  <a:pt x="134226" y="0"/>
                </a:lnTo>
                <a:lnTo>
                  <a:pt x="134226" y="9525"/>
                </a:lnTo>
                <a:close/>
              </a:path>
              <a:path w="317500" h="823595">
                <a:moveTo>
                  <a:pt x="153276" y="9525"/>
                </a:moveTo>
                <a:lnTo>
                  <a:pt x="143751" y="9525"/>
                </a:lnTo>
                <a:lnTo>
                  <a:pt x="143751" y="0"/>
                </a:lnTo>
                <a:lnTo>
                  <a:pt x="153276" y="0"/>
                </a:lnTo>
                <a:lnTo>
                  <a:pt x="153276" y="9525"/>
                </a:lnTo>
                <a:close/>
              </a:path>
              <a:path w="317500" h="823595">
                <a:moveTo>
                  <a:pt x="172326" y="9525"/>
                </a:moveTo>
                <a:lnTo>
                  <a:pt x="162801" y="9525"/>
                </a:lnTo>
                <a:lnTo>
                  <a:pt x="162801" y="0"/>
                </a:lnTo>
                <a:lnTo>
                  <a:pt x="172326" y="0"/>
                </a:lnTo>
                <a:lnTo>
                  <a:pt x="172326" y="9525"/>
                </a:lnTo>
                <a:close/>
              </a:path>
              <a:path w="317500" h="823595">
                <a:moveTo>
                  <a:pt x="191376" y="9525"/>
                </a:moveTo>
                <a:lnTo>
                  <a:pt x="181851" y="9525"/>
                </a:lnTo>
                <a:lnTo>
                  <a:pt x="181851" y="0"/>
                </a:lnTo>
                <a:lnTo>
                  <a:pt x="191376" y="0"/>
                </a:lnTo>
                <a:lnTo>
                  <a:pt x="191376" y="9525"/>
                </a:lnTo>
                <a:close/>
              </a:path>
              <a:path w="317500" h="823595">
                <a:moveTo>
                  <a:pt x="210426" y="9525"/>
                </a:moveTo>
                <a:lnTo>
                  <a:pt x="200901" y="9525"/>
                </a:lnTo>
                <a:lnTo>
                  <a:pt x="200901" y="0"/>
                </a:lnTo>
                <a:lnTo>
                  <a:pt x="210426" y="0"/>
                </a:lnTo>
                <a:lnTo>
                  <a:pt x="210426" y="9525"/>
                </a:lnTo>
                <a:close/>
              </a:path>
              <a:path w="317500" h="823595">
                <a:moveTo>
                  <a:pt x="229476" y="9525"/>
                </a:moveTo>
                <a:lnTo>
                  <a:pt x="219951" y="9525"/>
                </a:lnTo>
                <a:lnTo>
                  <a:pt x="219951" y="0"/>
                </a:lnTo>
                <a:lnTo>
                  <a:pt x="229476" y="0"/>
                </a:lnTo>
                <a:lnTo>
                  <a:pt x="229476" y="9525"/>
                </a:lnTo>
                <a:close/>
              </a:path>
              <a:path w="317500" h="823595">
                <a:moveTo>
                  <a:pt x="248526" y="9525"/>
                </a:moveTo>
                <a:lnTo>
                  <a:pt x="239001" y="9525"/>
                </a:lnTo>
                <a:lnTo>
                  <a:pt x="239001" y="0"/>
                </a:lnTo>
                <a:lnTo>
                  <a:pt x="248526" y="0"/>
                </a:lnTo>
                <a:lnTo>
                  <a:pt x="248526" y="9525"/>
                </a:lnTo>
                <a:close/>
              </a:path>
              <a:path w="317500" h="823595">
                <a:moveTo>
                  <a:pt x="267576" y="9525"/>
                </a:moveTo>
                <a:lnTo>
                  <a:pt x="258051" y="9525"/>
                </a:lnTo>
                <a:lnTo>
                  <a:pt x="258051" y="0"/>
                </a:lnTo>
                <a:lnTo>
                  <a:pt x="267576" y="0"/>
                </a:lnTo>
                <a:lnTo>
                  <a:pt x="267576" y="9525"/>
                </a:lnTo>
                <a:close/>
              </a:path>
              <a:path w="317500" h="823595">
                <a:moveTo>
                  <a:pt x="286626" y="9525"/>
                </a:moveTo>
                <a:lnTo>
                  <a:pt x="277101" y="9525"/>
                </a:lnTo>
                <a:lnTo>
                  <a:pt x="277101" y="0"/>
                </a:lnTo>
                <a:lnTo>
                  <a:pt x="286626" y="0"/>
                </a:lnTo>
                <a:lnTo>
                  <a:pt x="286626" y="9525"/>
                </a:lnTo>
                <a:close/>
              </a:path>
              <a:path w="317500" h="823595">
                <a:moveTo>
                  <a:pt x="305676" y="9525"/>
                </a:moveTo>
                <a:lnTo>
                  <a:pt x="296151" y="9525"/>
                </a:lnTo>
                <a:lnTo>
                  <a:pt x="296151" y="0"/>
                </a:lnTo>
                <a:lnTo>
                  <a:pt x="305676" y="0"/>
                </a:lnTo>
                <a:lnTo>
                  <a:pt x="305676" y="9525"/>
                </a:lnTo>
                <a:close/>
              </a:path>
              <a:path w="317500" h="823595">
                <a:moveTo>
                  <a:pt x="317309" y="16954"/>
                </a:moveTo>
                <a:lnTo>
                  <a:pt x="307784" y="16954"/>
                </a:lnTo>
                <a:lnTo>
                  <a:pt x="307784" y="7429"/>
                </a:lnTo>
                <a:lnTo>
                  <a:pt x="317309" y="7429"/>
                </a:lnTo>
                <a:lnTo>
                  <a:pt x="317309" y="16954"/>
                </a:lnTo>
                <a:close/>
              </a:path>
              <a:path w="317500" h="823595">
                <a:moveTo>
                  <a:pt x="317309" y="36004"/>
                </a:moveTo>
                <a:lnTo>
                  <a:pt x="307784" y="36004"/>
                </a:lnTo>
                <a:lnTo>
                  <a:pt x="307784" y="26479"/>
                </a:lnTo>
                <a:lnTo>
                  <a:pt x="317309" y="26479"/>
                </a:lnTo>
                <a:lnTo>
                  <a:pt x="317309" y="36004"/>
                </a:lnTo>
                <a:close/>
              </a:path>
              <a:path w="317500" h="823595">
                <a:moveTo>
                  <a:pt x="317309" y="55054"/>
                </a:moveTo>
                <a:lnTo>
                  <a:pt x="307784" y="55054"/>
                </a:lnTo>
                <a:lnTo>
                  <a:pt x="307784" y="45529"/>
                </a:lnTo>
                <a:lnTo>
                  <a:pt x="317309" y="45529"/>
                </a:lnTo>
                <a:lnTo>
                  <a:pt x="317309" y="55054"/>
                </a:lnTo>
                <a:close/>
              </a:path>
              <a:path w="317500" h="823595">
                <a:moveTo>
                  <a:pt x="317309" y="74104"/>
                </a:moveTo>
                <a:lnTo>
                  <a:pt x="307784" y="74104"/>
                </a:lnTo>
                <a:lnTo>
                  <a:pt x="307784" y="64579"/>
                </a:lnTo>
                <a:lnTo>
                  <a:pt x="317309" y="64579"/>
                </a:lnTo>
                <a:lnTo>
                  <a:pt x="317309" y="74104"/>
                </a:lnTo>
                <a:close/>
              </a:path>
              <a:path w="317500" h="823595">
                <a:moveTo>
                  <a:pt x="317309" y="93154"/>
                </a:moveTo>
                <a:lnTo>
                  <a:pt x="307784" y="93154"/>
                </a:lnTo>
                <a:lnTo>
                  <a:pt x="307784" y="83629"/>
                </a:lnTo>
                <a:lnTo>
                  <a:pt x="317309" y="83629"/>
                </a:lnTo>
                <a:lnTo>
                  <a:pt x="317309" y="93154"/>
                </a:lnTo>
                <a:close/>
              </a:path>
              <a:path w="317500" h="823595">
                <a:moveTo>
                  <a:pt x="317309" y="112204"/>
                </a:moveTo>
                <a:lnTo>
                  <a:pt x="307784" y="112204"/>
                </a:lnTo>
                <a:lnTo>
                  <a:pt x="307784" y="102679"/>
                </a:lnTo>
                <a:lnTo>
                  <a:pt x="317309" y="102679"/>
                </a:lnTo>
                <a:lnTo>
                  <a:pt x="317309" y="112204"/>
                </a:lnTo>
                <a:close/>
              </a:path>
              <a:path w="317500" h="823595">
                <a:moveTo>
                  <a:pt x="317309" y="131254"/>
                </a:moveTo>
                <a:lnTo>
                  <a:pt x="307784" y="131254"/>
                </a:lnTo>
                <a:lnTo>
                  <a:pt x="307784" y="121729"/>
                </a:lnTo>
                <a:lnTo>
                  <a:pt x="317309" y="121729"/>
                </a:lnTo>
                <a:lnTo>
                  <a:pt x="317309" y="131254"/>
                </a:lnTo>
                <a:close/>
              </a:path>
              <a:path w="317500" h="823595">
                <a:moveTo>
                  <a:pt x="317309" y="150304"/>
                </a:moveTo>
                <a:lnTo>
                  <a:pt x="307784" y="150304"/>
                </a:lnTo>
                <a:lnTo>
                  <a:pt x="307784" y="140779"/>
                </a:lnTo>
                <a:lnTo>
                  <a:pt x="317309" y="140779"/>
                </a:lnTo>
                <a:lnTo>
                  <a:pt x="317309" y="150304"/>
                </a:lnTo>
                <a:close/>
              </a:path>
              <a:path w="317500" h="823595">
                <a:moveTo>
                  <a:pt x="317309" y="169354"/>
                </a:moveTo>
                <a:lnTo>
                  <a:pt x="307784" y="169354"/>
                </a:lnTo>
                <a:lnTo>
                  <a:pt x="307784" y="159829"/>
                </a:lnTo>
                <a:lnTo>
                  <a:pt x="317309" y="159829"/>
                </a:lnTo>
                <a:lnTo>
                  <a:pt x="317309" y="169354"/>
                </a:lnTo>
                <a:close/>
              </a:path>
              <a:path w="317500" h="823595">
                <a:moveTo>
                  <a:pt x="317309" y="188404"/>
                </a:moveTo>
                <a:lnTo>
                  <a:pt x="307784" y="188404"/>
                </a:lnTo>
                <a:lnTo>
                  <a:pt x="307784" y="178879"/>
                </a:lnTo>
                <a:lnTo>
                  <a:pt x="317309" y="178879"/>
                </a:lnTo>
                <a:lnTo>
                  <a:pt x="317309" y="188404"/>
                </a:lnTo>
                <a:close/>
              </a:path>
              <a:path w="317500" h="823595">
                <a:moveTo>
                  <a:pt x="317309" y="207454"/>
                </a:moveTo>
                <a:lnTo>
                  <a:pt x="307784" y="207454"/>
                </a:lnTo>
                <a:lnTo>
                  <a:pt x="307784" y="197929"/>
                </a:lnTo>
                <a:lnTo>
                  <a:pt x="317309" y="197929"/>
                </a:lnTo>
                <a:lnTo>
                  <a:pt x="317309" y="207454"/>
                </a:lnTo>
                <a:close/>
              </a:path>
              <a:path w="317500" h="823595">
                <a:moveTo>
                  <a:pt x="317309" y="226504"/>
                </a:moveTo>
                <a:lnTo>
                  <a:pt x="307784" y="226504"/>
                </a:lnTo>
                <a:lnTo>
                  <a:pt x="307784" y="216979"/>
                </a:lnTo>
                <a:lnTo>
                  <a:pt x="317309" y="216979"/>
                </a:lnTo>
                <a:lnTo>
                  <a:pt x="317309" y="226504"/>
                </a:lnTo>
                <a:close/>
              </a:path>
              <a:path w="317500" h="823595">
                <a:moveTo>
                  <a:pt x="317309" y="245554"/>
                </a:moveTo>
                <a:lnTo>
                  <a:pt x="307784" y="245554"/>
                </a:lnTo>
                <a:lnTo>
                  <a:pt x="307784" y="236029"/>
                </a:lnTo>
                <a:lnTo>
                  <a:pt x="317309" y="236029"/>
                </a:lnTo>
                <a:lnTo>
                  <a:pt x="317309" y="245554"/>
                </a:lnTo>
                <a:close/>
              </a:path>
              <a:path w="317500" h="823595">
                <a:moveTo>
                  <a:pt x="317309" y="264604"/>
                </a:moveTo>
                <a:lnTo>
                  <a:pt x="307784" y="264604"/>
                </a:lnTo>
                <a:lnTo>
                  <a:pt x="307784" y="255079"/>
                </a:lnTo>
                <a:lnTo>
                  <a:pt x="317309" y="255079"/>
                </a:lnTo>
                <a:lnTo>
                  <a:pt x="317309" y="264604"/>
                </a:lnTo>
                <a:close/>
              </a:path>
              <a:path w="317500" h="823595">
                <a:moveTo>
                  <a:pt x="317309" y="283654"/>
                </a:moveTo>
                <a:lnTo>
                  <a:pt x="307784" y="283654"/>
                </a:lnTo>
                <a:lnTo>
                  <a:pt x="307784" y="274129"/>
                </a:lnTo>
                <a:lnTo>
                  <a:pt x="317309" y="274129"/>
                </a:lnTo>
                <a:lnTo>
                  <a:pt x="317309" y="283654"/>
                </a:lnTo>
                <a:close/>
              </a:path>
              <a:path w="317500" h="823595">
                <a:moveTo>
                  <a:pt x="317309" y="302704"/>
                </a:moveTo>
                <a:lnTo>
                  <a:pt x="307784" y="302704"/>
                </a:lnTo>
                <a:lnTo>
                  <a:pt x="307784" y="293179"/>
                </a:lnTo>
                <a:lnTo>
                  <a:pt x="317309" y="293179"/>
                </a:lnTo>
                <a:lnTo>
                  <a:pt x="317309" y="302704"/>
                </a:lnTo>
                <a:close/>
              </a:path>
              <a:path w="317500" h="823595">
                <a:moveTo>
                  <a:pt x="317309" y="321754"/>
                </a:moveTo>
                <a:lnTo>
                  <a:pt x="307784" y="321754"/>
                </a:lnTo>
                <a:lnTo>
                  <a:pt x="307784" y="312229"/>
                </a:lnTo>
                <a:lnTo>
                  <a:pt x="317309" y="312229"/>
                </a:lnTo>
                <a:lnTo>
                  <a:pt x="317309" y="321754"/>
                </a:lnTo>
                <a:close/>
              </a:path>
              <a:path w="317500" h="823595">
                <a:moveTo>
                  <a:pt x="317309" y="340804"/>
                </a:moveTo>
                <a:lnTo>
                  <a:pt x="307784" y="340804"/>
                </a:lnTo>
                <a:lnTo>
                  <a:pt x="307784" y="331279"/>
                </a:lnTo>
                <a:lnTo>
                  <a:pt x="317309" y="331279"/>
                </a:lnTo>
                <a:lnTo>
                  <a:pt x="317309" y="340804"/>
                </a:lnTo>
                <a:close/>
              </a:path>
              <a:path w="317500" h="823595">
                <a:moveTo>
                  <a:pt x="317309" y="359854"/>
                </a:moveTo>
                <a:lnTo>
                  <a:pt x="307784" y="359854"/>
                </a:lnTo>
                <a:lnTo>
                  <a:pt x="307784" y="350329"/>
                </a:lnTo>
                <a:lnTo>
                  <a:pt x="317309" y="350329"/>
                </a:lnTo>
                <a:lnTo>
                  <a:pt x="317309" y="359854"/>
                </a:lnTo>
                <a:close/>
              </a:path>
              <a:path w="317500" h="823595">
                <a:moveTo>
                  <a:pt x="317309" y="378904"/>
                </a:moveTo>
                <a:lnTo>
                  <a:pt x="307784" y="378904"/>
                </a:lnTo>
                <a:lnTo>
                  <a:pt x="307784" y="369379"/>
                </a:lnTo>
                <a:lnTo>
                  <a:pt x="317309" y="369379"/>
                </a:lnTo>
                <a:lnTo>
                  <a:pt x="317309" y="378904"/>
                </a:lnTo>
                <a:close/>
              </a:path>
              <a:path w="317500" h="823595">
                <a:moveTo>
                  <a:pt x="317309" y="397954"/>
                </a:moveTo>
                <a:lnTo>
                  <a:pt x="307784" y="397954"/>
                </a:lnTo>
                <a:lnTo>
                  <a:pt x="307784" y="388429"/>
                </a:lnTo>
                <a:lnTo>
                  <a:pt x="317309" y="388429"/>
                </a:lnTo>
                <a:lnTo>
                  <a:pt x="317309" y="397954"/>
                </a:lnTo>
                <a:close/>
              </a:path>
              <a:path w="317500" h="823595">
                <a:moveTo>
                  <a:pt x="317309" y="417004"/>
                </a:moveTo>
                <a:lnTo>
                  <a:pt x="307784" y="417004"/>
                </a:lnTo>
                <a:lnTo>
                  <a:pt x="307784" y="407479"/>
                </a:lnTo>
                <a:lnTo>
                  <a:pt x="317309" y="407479"/>
                </a:lnTo>
                <a:lnTo>
                  <a:pt x="317309" y="417004"/>
                </a:lnTo>
                <a:close/>
              </a:path>
              <a:path w="317500" h="823595">
                <a:moveTo>
                  <a:pt x="317309" y="436054"/>
                </a:moveTo>
                <a:lnTo>
                  <a:pt x="307784" y="436054"/>
                </a:lnTo>
                <a:lnTo>
                  <a:pt x="307784" y="426529"/>
                </a:lnTo>
                <a:lnTo>
                  <a:pt x="317309" y="426529"/>
                </a:lnTo>
                <a:lnTo>
                  <a:pt x="317309" y="436054"/>
                </a:lnTo>
                <a:close/>
              </a:path>
              <a:path w="317500" h="823595">
                <a:moveTo>
                  <a:pt x="317309" y="455104"/>
                </a:moveTo>
                <a:lnTo>
                  <a:pt x="307784" y="455104"/>
                </a:lnTo>
                <a:lnTo>
                  <a:pt x="307784" y="445579"/>
                </a:lnTo>
                <a:lnTo>
                  <a:pt x="317309" y="445579"/>
                </a:lnTo>
                <a:lnTo>
                  <a:pt x="317309" y="455104"/>
                </a:lnTo>
                <a:close/>
              </a:path>
              <a:path w="317500" h="823595">
                <a:moveTo>
                  <a:pt x="317309" y="474154"/>
                </a:moveTo>
                <a:lnTo>
                  <a:pt x="307784" y="474154"/>
                </a:lnTo>
                <a:lnTo>
                  <a:pt x="307784" y="464629"/>
                </a:lnTo>
                <a:lnTo>
                  <a:pt x="317309" y="464629"/>
                </a:lnTo>
                <a:lnTo>
                  <a:pt x="317309" y="474154"/>
                </a:lnTo>
                <a:close/>
              </a:path>
              <a:path w="317500" h="823595">
                <a:moveTo>
                  <a:pt x="317309" y="493204"/>
                </a:moveTo>
                <a:lnTo>
                  <a:pt x="307784" y="493204"/>
                </a:lnTo>
                <a:lnTo>
                  <a:pt x="307784" y="483679"/>
                </a:lnTo>
                <a:lnTo>
                  <a:pt x="317309" y="483679"/>
                </a:lnTo>
                <a:lnTo>
                  <a:pt x="317309" y="493204"/>
                </a:lnTo>
                <a:close/>
              </a:path>
              <a:path w="317500" h="823595">
                <a:moveTo>
                  <a:pt x="317309" y="512254"/>
                </a:moveTo>
                <a:lnTo>
                  <a:pt x="307784" y="512254"/>
                </a:lnTo>
                <a:lnTo>
                  <a:pt x="307784" y="502729"/>
                </a:lnTo>
                <a:lnTo>
                  <a:pt x="317309" y="502729"/>
                </a:lnTo>
                <a:lnTo>
                  <a:pt x="317309" y="512254"/>
                </a:lnTo>
                <a:close/>
              </a:path>
              <a:path w="317500" h="823595">
                <a:moveTo>
                  <a:pt x="317309" y="531304"/>
                </a:moveTo>
                <a:lnTo>
                  <a:pt x="307784" y="531304"/>
                </a:lnTo>
                <a:lnTo>
                  <a:pt x="307784" y="521779"/>
                </a:lnTo>
                <a:lnTo>
                  <a:pt x="317309" y="521779"/>
                </a:lnTo>
                <a:lnTo>
                  <a:pt x="317309" y="531304"/>
                </a:lnTo>
                <a:close/>
              </a:path>
              <a:path w="317500" h="823595">
                <a:moveTo>
                  <a:pt x="317309" y="550354"/>
                </a:moveTo>
                <a:lnTo>
                  <a:pt x="307784" y="550354"/>
                </a:lnTo>
                <a:lnTo>
                  <a:pt x="307784" y="540829"/>
                </a:lnTo>
                <a:lnTo>
                  <a:pt x="317309" y="540829"/>
                </a:lnTo>
                <a:lnTo>
                  <a:pt x="317309" y="550354"/>
                </a:lnTo>
                <a:close/>
              </a:path>
              <a:path w="317500" h="823595">
                <a:moveTo>
                  <a:pt x="317309" y="569404"/>
                </a:moveTo>
                <a:lnTo>
                  <a:pt x="307784" y="569404"/>
                </a:lnTo>
                <a:lnTo>
                  <a:pt x="307784" y="559879"/>
                </a:lnTo>
                <a:lnTo>
                  <a:pt x="317309" y="559879"/>
                </a:lnTo>
                <a:lnTo>
                  <a:pt x="317309" y="569404"/>
                </a:lnTo>
                <a:close/>
              </a:path>
              <a:path w="317500" h="823595">
                <a:moveTo>
                  <a:pt x="317309" y="588454"/>
                </a:moveTo>
                <a:lnTo>
                  <a:pt x="307784" y="588454"/>
                </a:lnTo>
                <a:lnTo>
                  <a:pt x="307784" y="578929"/>
                </a:lnTo>
                <a:lnTo>
                  <a:pt x="317309" y="578929"/>
                </a:lnTo>
                <a:lnTo>
                  <a:pt x="317309" y="588454"/>
                </a:lnTo>
                <a:close/>
              </a:path>
              <a:path w="317500" h="823595">
                <a:moveTo>
                  <a:pt x="317309" y="607504"/>
                </a:moveTo>
                <a:lnTo>
                  <a:pt x="307784" y="607504"/>
                </a:lnTo>
                <a:lnTo>
                  <a:pt x="307784" y="597979"/>
                </a:lnTo>
                <a:lnTo>
                  <a:pt x="317309" y="597979"/>
                </a:lnTo>
                <a:lnTo>
                  <a:pt x="317309" y="607504"/>
                </a:lnTo>
                <a:close/>
              </a:path>
              <a:path w="317500" h="823595">
                <a:moveTo>
                  <a:pt x="317309" y="626554"/>
                </a:moveTo>
                <a:lnTo>
                  <a:pt x="307784" y="626554"/>
                </a:lnTo>
                <a:lnTo>
                  <a:pt x="307784" y="617029"/>
                </a:lnTo>
                <a:lnTo>
                  <a:pt x="317309" y="617029"/>
                </a:lnTo>
                <a:lnTo>
                  <a:pt x="317309" y="626554"/>
                </a:lnTo>
                <a:close/>
              </a:path>
              <a:path w="317500" h="823595">
                <a:moveTo>
                  <a:pt x="317309" y="645604"/>
                </a:moveTo>
                <a:lnTo>
                  <a:pt x="307784" y="645604"/>
                </a:lnTo>
                <a:lnTo>
                  <a:pt x="307784" y="636079"/>
                </a:lnTo>
                <a:lnTo>
                  <a:pt x="317309" y="636079"/>
                </a:lnTo>
                <a:lnTo>
                  <a:pt x="317309" y="645604"/>
                </a:lnTo>
                <a:close/>
              </a:path>
              <a:path w="317500" h="823595">
                <a:moveTo>
                  <a:pt x="317309" y="664654"/>
                </a:moveTo>
                <a:lnTo>
                  <a:pt x="307784" y="664654"/>
                </a:lnTo>
                <a:lnTo>
                  <a:pt x="307784" y="655129"/>
                </a:lnTo>
                <a:lnTo>
                  <a:pt x="317309" y="655129"/>
                </a:lnTo>
                <a:lnTo>
                  <a:pt x="317309" y="664654"/>
                </a:lnTo>
                <a:close/>
              </a:path>
              <a:path w="317500" h="823595">
                <a:moveTo>
                  <a:pt x="317309" y="683704"/>
                </a:moveTo>
                <a:lnTo>
                  <a:pt x="307784" y="683704"/>
                </a:lnTo>
                <a:lnTo>
                  <a:pt x="307784" y="674179"/>
                </a:lnTo>
                <a:lnTo>
                  <a:pt x="317309" y="674179"/>
                </a:lnTo>
                <a:lnTo>
                  <a:pt x="317309" y="683704"/>
                </a:lnTo>
                <a:close/>
              </a:path>
              <a:path w="317500" h="823595">
                <a:moveTo>
                  <a:pt x="317309" y="702754"/>
                </a:moveTo>
                <a:lnTo>
                  <a:pt x="307784" y="702754"/>
                </a:lnTo>
                <a:lnTo>
                  <a:pt x="307784" y="693229"/>
                </a:lnTo>
                <a:lnTo>
                  <a:pt x="317309" y="693229"/>
                </a:lnTo>
                <a:lnTo>
                  <a:pt x="317309" y="702754"/>
                </a:lnTo>
                <a:close/>
              </a:path>
              <a:path w="317500" h="823595">
                <a:moveTo>
                  <a:pt x="317309" y="721804"/>
                </a:moveTo>
                <a:lnTo>
                  <a:pt x="307784" y="721804"/>
                </a:lnTo>
                <a:lnTo>
                  <a:pt x="307784" y="712279"/>
                </a:lnTo>
                <a:lnTo>
                  <a:pt x="317309" y="712279"/>
                </a:lnTo>
                <a:lnTo>
                  <a:pt x="317309" y="721804"/>
                </a:lnTo>
                <a:close/>
              </a:path>
              <a:path w="317500" h="823595">
                <a:moveTo>
                  <a:pt x="317309" y="740854"/>
                </a:moveTo>
                <a:lnTo>
                  <a:pt x="307784" y="740854"/>
                </a:lnTo>
                <a:lnTo>
                  <a:pt x="307784" y="731329"/>
                </a:lnTo>
                <a:lnTo>
                  <a:pt x="317309" y="731329"/>
                </a:lnTo>
                <a:lnTo>
                  <a:pt x="317309" y="740854"/>
                </a:lnTo>
                <a:close/>
              </a:path>
              <a:path w="317500" h="823595">
                <a:moveTo>
                  <a:pt x="317309" y="759904"/>
                </a:moveTo>
                <a:lnTo>
                  <a:pt x="307784" y="759904"/>
                </a:lnTo>
                <a:lnTo>
                  <a:pt x="307784" y="750379"/>
                </a:lnTo>
                <a:lnTo>
                  <a:pt x="317309" y="750379"/>
                </a:lnTo>
                <a:lnTo>
                  <a:pt x="317309" y="759904"/>
                </a:lnTo>
                <a:close/>
              </a:path>
              <a:path w="317500" h="823595">
                <a:moveTo>
                  <a:pt x="317309" y="778954"/>
                </a:moveTo>
                <a:lnTo>
                  <a:pt x="307784" y="778954"/>
                </a:lnTo>
                <a:lnTo>
                  <a:pt x="307784" y="769429"/>
                </a:lnTo>
                <a:lnTo>
                  <a:pt x="317309" y="769429"/>
                </a:lnTo>
                <a:lnTo>
                  <a:pt x="317309" y="778954"/>
                </a:lnTo>
                <a:close/>
              </a:path>
              <a:path w="317500" h="823595">
                <a:moveTo>
                  <a:pt x="317309" y="798004"/>
                </a:moveTo>
                <a:lnTo>
                  <a:pt x="307784" y="798004"/>
                </a:lnTo>
                <a:lnTo>
                  <a:pt x="307784" y="788479"/>
                </a:lnTo>
                <a:lnTo>
                  <a:pt x="317309" y="788479"/>
                </a:lnTo>
                <a:lnTo>
                  <a:pt x="317309" y="798004"/>
                </a:lnTo>
                <a:close/>
              </a:path>
              <a:path w="317500" h="823595">
                <a:moveTo>
                  <a:pt x="317309" y="817054"/>
                </a:moveTo>
                <a:lnTo>
                  <a:pt x="307784" y="817054"/>
                </a:lnTo>
                <a:lnTo>
                  <a:pt x="307784" y="807529"/>
                </a:lnTo>
                <a:lnTo>
                  <a:pt x="317309" y="807529"/>
                </a:lnTo>
                <a:lnTo>
                  <a:pt x="317309" y="817054"/>
                </a:lnTo>
                <a:close/>
              </a:path>
              <a:path w="317500" h="823595">
                <a:moveTo>
                  <a:pt x="304241" y="823036"/>
                </a:moveTo>
                <a:lnTo>
                  <a:pt x="294716" y="823036"/>
                </a:lnTo>
                <a:lnTo>
                  <a:pt x="294716" y="813511"/>
                </a:lnTo>
                <a:lnTo>
                  <a:pt x="304241" y="813511"/>
                </a:lnTo>
                <a:lnTo>
                  <a:pt x="304241" y="823036"/>
                </a:lnTo>
                <a:close/>
              </a:path>
              <a:path w="317500" h="823595">
                <a:moveTo>
                  <a:pt x="285191" y="823036"/>
                </a:moveTo>
                <a:lnTo>
                  <a:pt x="275666" y="823036"/>
                </a:lnTo>
                <a:lnTo>
                  <a:pt x="275666" y="813511"/>
                </a:lnTo>
                <a:lnTo>
                  <a:pt x="285191" y="813511"/>
                </a:lnTo>
                <a:lnTo>
                  <a:pt x="285191" y="823036"/>
                </a:lnTo>
                <a:close/>
              </a:path>
              <a:path w="317500" h="823595">
                <a:moveTo>
                  <a:pt x="266141" y="823036"/>
                </a:moveTo>
                <a:lnTo>
                  <a:pt x="256616" y="823036"/>
                </a:lnTo>
                <a:lnTo>
                  <a:pt x="256616" y="813511"/>
                </a:lnTo>
                <a:lnTo>
                  <a:pt x="266141" y="813511"/>
                </a:lnTo>
                <a:lnTo>
                  <a:pt x="266141" y="823036"/>
                </a:lnTo>
                <a:close/>
              </a:path>
              <a:path w="317500" h="823595">
                <a:moveTo>
                  <a:pt x="247091" y="823036"/>
                </a:moveTo>
                <a:lnTo>
                  <a:pt x="237566" y="823036"/>
                </a:lnTo>
                <a:lnTo>
                  <a:pt x="237566" y="813511"/>
                </a:lnTo>
                <a:lnTo>
                  <a:pt x="247091" y="813511"/>
                </a:lnTo>
                <a:lnTo>
                  <a:pt x="247091" y="823036"/>
                </a:lnTo>
                <a:close/>
              </a:path>
              <a:path w="317500" h="823595">
                <a:moveTo>
                  <a:pt x="228041" y="823036"/>
                </a:moveTo>
                <a:lnTo>
                  <a:pt x="218516" y="823036"/>
                </a:lnTo>
                <a:lnTo>
                  <a:pt x="218516" y="813511"/>
                </a:lnTo>
                <a:lnTo>
                  <a:pt x="228041" y="813511"/>
                </a:lnTo>
                <a:lnTo>
                  <a:pt x="228041" y="823036"/>
                </a:lnTo>
                <a:close/>
              </a:path>
              <a:path w="317500" h="823595">
                <a:moveTo>
                  <a:pt x="208991" y="823036"/>
                </a:moveTo>
                <a:lnTo>
                  <a:pt x="199466" y="823036"/>
                </a:lnTo>
                <a:lnTo>
                  <a:pt x="199466" y="813511"/>
                </a:lnTo>
                <a:lnTo>
                  <a:pt x="208991" y="813511"/>
                </a:lnTo>
                <a:lnTo>
                  <a:pt x="208991" y="823036"/>
                </a:lnTo>
                <a:close/>
              </a:path>
              <a:path w="317500" h="823595">
                <a:moveTo>
                  <a:pt x="189941" y="823036"/>
                </a:moveTo>
                <a:lnTo>
                  <a:pt x="180416" y="823036"/>
                </a:lnTo>
                <a:lnTo>
                  <a:pt x="180416" y="813511"/>
                </a:lnTo>
                <a:lnTo>
                  <a:pt x="189941" y="813511"/>
                </a:lnTo>
                <a:lnTo>
                  <a:pt x="189941" y="823036"/>
                </a:lnTo>
                <a:close/>
              </a:path>
              <a:path w="317500" h="823595">
                <a:moveTo>
                  <a:pt x="170891" y="823036"/>
                </a:moveTo>
                <a:lnTo>
                  <a:pt x="161366" y="823036"/>
                </a:lnTo>
                <a:lnTo>
                  <a:pt x="161366" y="813511"/>
                </a:lnTo>
                <a:lnTo>
                  <a:pt x="170891" y="813511"/>
                </a:lnTo>
                <a:lnTo>
                  <a:pt x="170891" y="823036"/>
                </a:lnTo>
                <a:close/>
              </a:path>
              <a:path w="317500" h="823595">
                <a:moveTo>
                  <a:pt x="151841" y="823036"/>
                </a:moveTo>
                <a:lnTo>
                  <a:pt x="142316" y="823036"/>
                </a:lnTo>
                <a:lnTo>
                  <a:pt x="142316" y="813511"/>
                </a:lnTo>
                <a:lnTo>
                  <a:pt x="151841" y="813511"/>
                </a:lnTo>
                <a:lnTo>
                  <a:pt x="151841" y="823036"/>
                </a:lnTo>
                <a:close/>
              </a:path>
              <a:path w="317500" h="823595">
                <a:moveTo>
                  <a:pt x="132791" y="823036"/>
                </a:moveTo>
                <a:lnTo>
                  <a:pt x="123266" y="823036"/>
                </a:lnTo>
                <a:lnTo>
                  <a:pt x="123266" y="813511"/>
                </a:lnTo>
                <a:lnTo>
                  <a:pt x="132791" y="813511"/>
                </a:lnTo>
                <a:lnTo>
                  <a:pt x="132791" y="823036"/>
                </a:lnTo>
                <a:close/>
              </a:path>
              <a:path w="317500" h="823595">
                <a:moveTo>
                  <a:pt x="113741" y="823036"/>
                </a:moveTo>
                <a:lnTo>
                  <a:pt x="104216" y="823036"/>
                </a:lnTo>
                <a:lnTo>
                  <a:pt x="104216" y="813511"/>
                </a:lnTo>
                <a:lnTo>
                  <a:pt x="113741" y="813511"/>
                </a:lnTo>
                <a:lnTo>
                  <a:pt x="113741" y="823036"/>
                </a:lnTo>
                <a:close/>
              </a:path>
              <a:path w="317500" h="823595">
                <a:moveTo>
                  <a:pt x="94691" y="823036"/>
                </a:moveTo>
                <a:lnTo>
                  <a:pt x="85166" y="823036"/>
                </a:lnTo>
                <a:lnTo>
                  <a:pt x="85166" y="813511"/>
                </a:lnTo>
                <a:lnTo>
                  <a:pt x="94691" y="813511"/>
                </a:lnTo>
                <a:lnTo>
                  <a:pt x="94691" y="823036"/>
                </a:lnTo>
                <a:close/>
              </a:path>
              <a:path w="317500" h="823595">
                <a:moveTo>
                  <a:pt x="75641" y="823036"/>
                </a:moveTo>
                <a:lnTo>
                  <a:pt x="66116" y="823036"/>
                </a:lnTo>
                <a:lnTo>
                  <a:pt x="66116" y="813511"/>
                </a:lnTo>
                <a:lnTo>
                  <a:pt x="75641" y="813511"/>
                </a:lnTo>
                <a:lnTo>
                  <a:pt x="75641" y="823036"/>
                </a:lnTo>
                <a:close/>
              </a:path>
              <a:path w="317500" h="823595">
                <a:moveTo>
                  <a:pt x="56591" y="823036"/>
                </a:moveTo>
                <a:lnTo>
                  <a:pt x="47066" y="823036"/>
                </a:lnTo>
                <a:lnTo>
                  <a:pt x="47066" y="813511"/>
                </a:lnTo>
                <a:lnTo>
                  <a:pt x="56591" y="813511"/>
                </a:lnTo>
                <a:lnTo>
                  <a:pt x="56591" y="823036"/>
                </a:lnTo>
                <a:close/>
              </a:path>
              <a:path w="317500" h="823595">
                <a:moveTo>
                  <a:pt x="37541" y="823036"/>
                </a:moveTo>
                <a:lnTo>
                  <a:pt x="28016" y="823036"/>
                </a:lnTo>
                <a:lnTo>
                  <a:pt x="28016" y="813511"/>
                </a:lnTo>
                <a:lnTo>
                  <a:pt x="37541" y="813511"/>
                </a:lnTo>
                <a:lnTo>
                  <a:pt x="37541" y="823036"/>
                </a:lnTo>
                <a:close/>
              </a:path>
            </a:pathLst>
          </a:custGeom>
          <a:solidFill>
            <a:srgbClr val="000000"/>
          </a:solidFill>
        </p:spPr>
        <p:txBody>
          <a:bodyPr wrap="square" lIns="0" tIns="0" rIns="0" bIns="0" rtlCol="0"/>
          <a:lstStyle/>
          <a:p>
            <a:endParaRPr/>
          </a:p>
        </p:txBody>
      </p:sp>
      <p:sp>
        <p:nvSpPr>
          <p:cNvPr id="6" name="object 6"/>
          <p:cNvSpPr/>
          <p:nvPr/>
        </p:nvSpPr>
        <p:spPr>
          <a:xfrm>
            <a:off x="1472996" y="3678707"/>
            <a:ext cx="471195" cy="141476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517967" y="2148116"/>
            <a:ext cx="471195" cy="141476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508988" y="326034"/>
            <a:ext cx="471195" cy="1552651"/>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971493" y="4292142"/>
            <a:ext cx="317500" cy="823594"/>
          </a:xfrm>
          <a:custGeom>
            <a:avLst/>
            <a:gdLst/>
            <a:ahLst/>
            <a:cxnLst/>
            <a:rect l="l" t="t" r="r" b="b"/>
            <a:pathLst>
              <a:path w="317500" h="823595">
                <a:moveTo>
                  <a:pt x="8953" y="818261"/>
                </a:moveTo>
                <a:lnTo>
                  <a:pt x="0" y="818261"/>
                </a:lnTo>
                <a:lnTo>
                  <a:pt x="0" y="808736"/>
                </a:lnTo>
                <a:lnTo>
                  <a:pt x="9525" y="808736"/>
                </a:lnTo>
                <a:lnTo>
                  <a:pt x="9525" y="813498"/>
                </a:lnTo>
                <a:lnTo>
                  <a:pt x="8953" y="813498"/>
                </a:lnTo>
                <a:lnTo>
                  <a:pt x="8953" y="818261"/>
                </a:lnTo>
                <a:close/>
              </a:path>
              <a:path w="317500" h="823595">
                <a:moveTo>
                  <a:pt x="18478" y="823023"/>
                </a:moveTo>
                <a:lnTo>
                  <a:pt x="8953" y="823023"/>
                </a:lnTo>
                <a:lnTo>
                  <a:pt x="8953" y="813498"/>
                </a:lnTo>
                <a:lnTo>
                  <a:pt x="9525" y="813498"/>
                </a:lnTo>
                <a:lnTo>
                  <a:pt x="9525" y="818261"/>
                </a:lnTo>
                <a:lnTo>
                  <a:pt x="18478" y="818261"/>
                </a:lnTo>
                <a:lnTo>
                  <a:pt x="18478" y="823023"/>
                </a:lnTo>
                <a:close/>
              </a:path>
              <a:path w="317500" h="823595">
                <a:moveTo>
                  <a:pt x="18478" y="818261"/>
                </a:moveTo>
                <a:lnTo>
                  <a:pt x="9525" y="818261"/>
                </a:lnTo>
                <a:lnTo>
                  <a:pt x="9525" y="813498"/>
                </a:lnTo>
                <a:lnTo>
                  <a:pt x="18478" y="813498"/>
                </a:lnTo>
                <a:lnTo>
                  <a:pt x="18478" y="818261"/>
                </a:lnTo>
                <a:close/>
              </a:path>
              <a:path w="317500" h="823595">
                <a:moveTo>
                  <a:pt x="9525" y="799211"/>
                </a:moveTo>
                <a:lnTo>
                  <a:pt x="0" y="799211"/>
                </a:lnTo>
                <a:lnTo>
                  <a:pt x="0" y="789686"/>
                </a:lnTo>
                <a:lnTo>
                  <a:pt x="9525" y="789686"/>
                </a:lnTo>
                <a:lnTo>
                  <a:pt x="9525" y="799211"/>
                </a:lnTo>
                <a:close/>
              </a:path>
              <a:path w="317500" h="823595">
                <a:moveTo>
                  <a:pt x="9525" y="780161"/>
                </a:moveTo>
                <a:lnTo>
                  <a:pt x="0" y="780161"/>
                </a:lnTo>
                <a:lnTo>
                  <a:pt x="0" y="770636"/>
                </a:lnTo>
                <a:lnTo>
                  <a:pt x="9525" y="770636"/>
                </a:lnTo>
                <a:lnTo>
                  <a:pt x="9525" y="780161"/>
                </a:lnTo>
                <a:close/>
              </a:path>
              <a:path w="317500" h="823595">
                <a:moveTo>
                  <a:pt x="9525" y="761111"/>
                </a:moveTo>
                <a:lnTo>
                  <a:pt x="0" y="761111"/>
                </a:lnTo>
                <a:lnTo>
                  <a:pt x="0" y="751586"/>
                </a:lnTo>
                <a:lnTo>
                  <a:pt x="9525" y="751586"/>
                </a:lnTo>
                <a:lnTo>
                  <a:pt x="9525" y="761111"/>
                </a:lnTo>
                <a:close/>
              </a:path>
              <a:path w="317500" h="823595">
                <a:moveTo>
                  <a:pt x="9525" y="742061"/>
                </a:moveTo>
                <a:lnTo>
                  <a:pt x="0" y="742061"/>
                </a:lnTo>
                <a:lnTo>
                  <a:pt x="0" y="732536"/>
                </a:lnTo>
                <a:lnTo>
                  <a:pt x="9525" y="732536"/>
                </a:lnTo>
                <a:lnTo>
                  <a:pt x="9525" y="742061"/>
                </a:lnTo>
                <a:close/>
              </a:path>
              <a:path w="317500" h="823595">
                <a:moveTo>
                  <a:pt x="9525" y="723011"/>
                </a:moveTo>
                <a:lnTo>
                  <a:pt x="0" y="723011"/>
                </a:lnTo>
                <a:lnTo>
                  <a:pt x="0" y="713486"/>
                </a:lnTo>
                <a:lnTo>
                  <a:pt x="9525" y="713486"/>
                </a:lnTo>
                <a:lnTo>
                  <a:pt x="9525" y="723011"/>
                </a:lnTo>
                <a:close/>
              </a:path>
              <a:path w="317500" h="823595">
                <a:moveTo>
                  <a:pt x="9525" y="703961"/>
                </a:moveTo>
                <a:lnTo>
                  <a:pt x="0" y="703961"/>
                </a:lnTo>
                <a:lnTo>
                  <a:pt x="0" y="694436"/>
                </a:lnTo>
                <a:lnTo>
                  <a:pt x="9525" y="694436"/>
                </a:lnTo>
                <a:lnTo>
                  <a:pt x="9525" y="703961"/>
                </a:lnTo>
                <a:close/>
              </a:path>
              <a:path w="317500" h="823595">
                <a:moveTo>
                  <a:pt x="9525" y="684911"/>
                </a:moveTo>
                <a:lnTo>
                  <a:pt x="0" y="684911"/>
                </a:lnTo>
                <a:lnTo>
                  <a:pt x="0" y="675386"/>
                </a:lnTo>
                <a:lnTo>
                  <a:pt x="9525" y="675386"/>
                </a:lnTo>
                <a:lnTo>
                  <a:pt x="9525" y="684911"/>
                </a:lnTo>
                <a:close/>
              </a:path>
              <a:path w="317500" h="823595">
                <a:moveTo>
                  <a:pt x="9525" y="665861"/>
                </a:moveTo>
                <a:lnTo>
                  <a:pt x="0" y="665861"/>
                </a:lnTo>
                <a:lnTo>
                  <a:pt x="0" y="656336"/>
                </a:lnTo>
                <a:lnTo>
                  <a:pt x="9525" y="656336"/>
                </a:lnTo>
                <a:lnTo>
                  <a:pt x="9525" y="665861"/>
                </a:lnTo>
                <a:close/>
              </a:path>
              <a:path w="317500" h="823595">
                <a:moveTo>
                  <a:pt x="9525" y="646811"/>
                </a:moveTo>
                <a:lnTo>
                  <a:pt x="0" y="646811"/>
                </a:lnTo>
                <a:lnTo>
                  <a:pt x="0" y="637286"/>
                </a:lnTo>
                <a:lnTo>
                  <a:pt x="9525" y="637286"/>
                </a:lnTo>
                <a:lnTo>
                  <a:pt x="9525" y="646811"/>
                </a:lnTo>
                <a:close/>
              </a:path>
              <a:path w="317500" h="823595">
                <a:moveTo>
                  <a:pt x="9525" y="627761"/>
                </a:moveTo>
                <a:lnTo>
                  <a:pt x="0" y="627761"/>
                </a:lnTo>
                <a:lnTo>
                  <a:pt x="0" y="618236"/>
                </a:lnTo>
                <a:lnTo>
                  <a:pt x="9525" y="618236"/>
                </a:lnTo>
                <a:lnTo>
                  <a:pt x="9525" y="627761"/>
                </a:lnTo>
                <a:close/>
              </a:path>
              <a:path w="317500" h="823595">
                <a:moveTo>
                  <a:pt x="9525" y="608711"/>
                </a:moveTo>
                <a:lnTo>
                  <a:pt x="0" y="608711"/>
                </a:lnTo>
                <a:lnTo>
                  <a:pt x="0" y="599186"/>
                </a:lnTo>
                <a:lnTo>
                  <a:pt x="9525" y="599186"/>
                </a:lnTo>
                <a:lnTo>
                  <a:pt x="9525" y="608711"/>
                </a:lnTo>
                <a:close/>
              </a:path>
              <a:path w="317500" h="823595">
                <a:moveTo>
                  <a:pt x="9525" y="589661"/>
                </a:moveTo>
                <a:lnTo>
                  <a:pt x="0" y="589661"/>
                </a:lnTo>
                <a:lnTo>
                  <a:pt x="0" y="580136"/>
                </a:lnTo>
                <a:lnTo>
                  <a:pt x="9525" y="580136"/>
                </a:lnTo>
                <a:lnTo>
                  <a:pt x="9525" y="589661"/>
                </a:lnTo>
                <a:close/>
              </a:path>
              <a:path w="317500" h="823595">
                <a:moveTo>
                  <a:pt x="9525" y="570611"/>
                </a:moveTo>
                <a:lnTo>
                  <a:pt x="0" y="570611"/>
                </a:lnTo>
                <a:lnTo>
                  <a:pt x="0" y="561086"/>
                </a:lnTo>
                <a:lnTo>
                  <a:pt x="9525" y="561086"/>
                </a:lnTo>
                <a:lnTo>
                  <a:pt x="9525" y="570611"/>
                </a:lnTo>
                <a:close/>
              </a:path>
              <a:path w="317500" h="823595">
                <a:moveTo>
                  <a:pt x="9525" y="551561"/>
                </a:moveTo>
                <a:lnTo>
                  <a:pt x="0" y="551561"/>
                </a:lnTo>
                <a:lnTo>
                  <a:pt x="0" y="542036"/>
                </a:lnTo>
                <a:lnTo>
                  <a:pt x="9525" y="542036"/>
                </a:lnTo>
                <a:lnTo>
                  <a:pt x="9525" y="551561"/>
                </a:lnTo>
                <a:close/>
              </a:path>
              <a:path w="317500" h="823595">
                <a:moveTo>
                  <a:pt x="9525" y="532511"/>
                </a:moveTo>
                <a:lnTo>
                  <a:pt x="0" y="532511"/>
                </a:lnTo>
                <a:lnTo>
                  <a:pt x="0" y="522986"/>
                </a:lnTo>
                <a:lnTo>
                  <a:pt x="9525" y="522986"/>
                </a:lnTo>
                <a:lnTo>
                  <a:pt x="9525" y="532511"/>
                </a:lnTo>
                <a:close/>
              </a:path>
              <a:path w="317500" h="823595">
                <a:moveTo>
                  <a:pt x="9525" y="513461"/>
                </a:moveTo>
                <a:lnTo>
                  <a:pt x="0" y="513461"/>
                </a:lnTo>
                <a:lnTo>
                  <a:pt x="0" y="503936"/>
                </a:lnTo>
                <a:lnTo>
                  <a:pt x="9525" y="503936"/>
                </a:lnTo>
                <a:lnTo>
                  <a:pt x="9525" y="513461"/>
                </a:lnTo>
                <a:close/>
              </a:path>
              <a:path w="317500" h="823595">
                <a:moveTo>
                  <a:pt x="9525" y="494411"/>
                </a:moveTo>
                <a:lnTo>
                  <a:pt x="0" y="494411"/>
                </a:lnTo>
                <a:lnTo>
                  <a:pt x="0" y="484886"/>
                </a:lnTo>
                <a:lnTo>
                  <a:pt x="9525" y="484886"/>
                </a:lnTo>
                <a:lnTo>
                  <a:pt x="9525" y="494411"/>
                </a:lnTo>
                <a:close/>
              </a:path>
              <a:path w="317500" h="823595">
                <a:moveTo>
                  <a:pt x="9525" y="475361"/>
                </a:moveTo>
                <a:lnTo>
                  <a:pt x="0" y="475361"/>
                </a:lnTo>
                <a:lnTo>
                  <a:pt x="0" y="465836"/>
                </a:lnTo>
                <a:lnTo>
                  <a:pt x="9525" y="465836"/>
                </a:lnTo>
                <a:lnTo>
                  <a:pt x="9525" y="475361"/>
                </a:lnTo>
                <a:close/>
              </a:path>
              <a:path w="317500" h="823595">
                <a:moveTo>
                  <a:pt x="9525" y="456311"/>
                </a:moveTo>
                <a:lnTo>
                  <a:pt x="0" y="456311"/>
                </a:lnTo>
                <a:lnTo>
                  <a:pt x="0" y="446786"/>
                </a:lnTo>
                <a:lnTo>
                  <a:pt x="9525" y="446786"/>
                </a:lnTo>
                <a:lnTo>
                  <a:pt x="9525" y="456311"/>
                </a:lnTo>
                <a:close/>
              </a:path>
              <a:path w="317500" h="823595">
                <a:moveTo>
                  <a:pt x="9525" y="437261"/>
                </a:moveTo>
                <a:lnTo>
                  <a:pt x="0" y="437261"/>
                </a:lnTo>
                <a:lnTo>
                  <a:pt x="0" y="427736"/>
                </a:lnTo>
                <a:lnTo>
                  <a:pt x="9525" y="427736"/>
                </a:lnTo>
                <a:lnTo>
                  <a:pt x="9525" y="437261"/>
                </a:lnTo>
                <a:close/>
              </a:path>
              <a:path w="317500" h="823595">
                <a:moveTo>
                  <a:pt x="9525" y="418211"/>
                </a:moveTo>
                <a:lnTo>
                  <a:pt x="0" y="418211"/>
                </a:lnTo>
                <a:lnTo>
                  <a:pt x="0" y="408686"/>
                </a:lnTo>
                <a:lnTo>
                  <a:pt x="9525" y="408686"/>
                </a:lnTo>
                <a:lnTo>
                  <a:pt x="9525" y="418211"/>
                </a:lnTo>
                <a:close/>
              </a:path>
              <a:path w="317500" h="823595">
                <a:moveTo>
                  <a:pt x="9525" y="399161"/>
                </a:moveTo>
                <a:lnTo>
                  <a:pt x="0" y="399161"/>
                </a:lnTo>
                <a:lnTo>
                  <a:pt x="0" y="389636"/>
                </a:lnTo>
                <a:lnTo>
                  <a:pt x="9525" y="389636"/>
                </a:lnTo>
                <a:lnTo>
                  <a:pt x="9525" y="399161"/>
                </a:lnTo>
                <a:close/>
              </a:path>
              <a:path w="317500" h="823595">
                <a:moveTo>
                  <a:pt x="9525" y="380111"/>
                </a:moveTo>
                <a:lnTo>
                  <a:pt x="0" y="380111"/>
                </a:lnTo>
                <a:lnTo>
                  <a:pt x="0" y="370586"/>
                </a:lnTo>
                <a:lnTo>
                  <a:pt x="9525" y="370586"/>
                </a:lnTo>
                <a:lnTo>
                  <a:pt x="9525" y="380111"/>
                </a:lnTo>
                <a:close/>
              </a:path>
              <a:path w="317500" h="823595">
                <a:moveTo>
                  <a:pt x="9525" y="361061"/>
                </a:moveTo>
                <a:lnTo>
                  <a:pt x="0" y="361061"/>
                </a:lnTo>
                <a:lnTo>
                  <a:pt x="0" y="351536"/>
                </a:lnTo>
                <a:lnTo>
                  <a:pt x="9525" y="351536"/>
                </a:lnTo>
                <a:lnTo>
                  <a:pt x="9525" y="361061"/>
                </a:lnTo>
                <a:close/>
              </a:path>
              <a:path w="317500" h="823595">
                <a:moveTo>
                  <a:pt x="9525" y="342011"/>
                </a:moveTo>
                <a:lnTo>
                  <a:pt x="0" y="342011"/>
                </a:lnTo>
                <a:lnTo>
                  <a:pt x="0" y="332486"/>
                </a:lnTo>
                <a:lnTo>
                  <a:pt x="9525" y="332486"/>
                </a:lnTo>
                <a:lnTo>
                  <a:pt x="9525" y="342011"/>
                </a:lnTo>
                <a:close/>
              </a:path>
              <a:path w="317500" h="823595">
                <a:moveTo>
                  <a:pt x="9525" y="322961"/>
                </a:moveTo>
                <a:lnTo>
                  <a:pt x="0" y="322961"/>
                </a:lnTo>
                <a:lnTo>
                  <a:pt x="0" y="313436"/>
                </a:lnTo>
                <a:lnTo>
                  <a:pt x="9525" y="313436"/>
                </a:lnTo>
                <a:lnTo>
                  <a:pt x="9525" y="322961"/>
                </a:lnTo>
                <a:close/>
              </a:path>
              <a:path w="317500" h="823595">
                <a:moveTo>
                  <a:pt x="9525" y="303911"/>
                </a:moveTo>
                <a:lnTo>
                  <a:pt x="0" y="303911"/>
                </a:lnTo>
                <a:lnTo>
                  <a:pt x="0" y="294386"/>
                </a:lnTo>
                <a:lnTo>
                  <a:pt x="9525" y="294386"/>
                </a:lnTo>
                <a:lnTo>
                  <a:pt x="9525" y="303911"/>
                </a:lnTo>
                <a:close/>
              </a:path>
              <a:path w="317500" h="823595">
                <a:moveTo>
                  <a:pt x="9525" y="284861"/>
                </a:moveTo>
                <a:lnTo>
                  <a:pt x="0" y="284861"/>
                </a:lnTo>
                <a:lnTo>
                  <a:pt x="0" y="275336"/>
                </a:lnTo>
                <a:lnTo>
                  <a:pt x="9525" y="275336"/>
                </a:lnTo>
                <a:lnTo>
                  <a:pt x="9525" y="284861"/>
                </a:lnTo>
                <a:close/>
              </a:path>
              <a:path w="317500" h="823595">
                <a:moveTo>
                  <a:pt x="9525" y="265811"/>
                </a:moveTo>
                <a:lnTo>
                  <a:pt x="0" y="265811"/>
                </a:lnTo>
                <a:lnTo>
                  <a:pt x="0" y="256286"/>
                </a:lnTo>
                <a:lnTo>
                  <a:pt x="9525" y="256286"/>
                </a:lnTo>
                <a:lnTo>
                  <a:pt x="9525" y="265811"/>
                </a:lnTo>
                <a:close/>
              </a:path>
              <a:path w="317500" h="823595">
                <a:moveTo>
                  <a:pt x="9525" y="246761"/>
                </a:moveTo>
                <a:lnTo>
                  <a:pt x="0" y="246761"/>
                </a:lnTo>
                <a:lnTo>
                  <a:pt x="0" y="237236"/>
                </a:lnTo>
                <a:lnTo>
                  <a:pt x="9525" y="237236"/>
                </a:lnTo>
                <a:lnTo>
                  <a:pt x="9525" y="246761"/>
                </a:lnTo>
                <a:close/>
              </a:path>
              <a:path w="317500" h="823595">
                <a:moveTo>
                  <a:pt x="9525" y="227711"/>
                </a:moveTo>
                <a:lnTo>
                  <a:pt x="0" y="227711"/>
                </a:lnTo>
                <a:lnTo>
                  <a:pt x="0" y="218186"/>
                </a:lnTo>
                <a:lnTo>
                  <a:pt x="9525" y="218186"/>
                </a:lnTo>
                <a:lnTo>
                  <a:pt x="9525" y="227711"/>
                </a:lnTo>
                <a:close/>
              </a:path>
              <a:path w="317500" h="823595">
                <a:moveTo>
                  <a:pt x="9525" y="208661"/>
                </a:moveTo>
                <a:lnTo>
                  <a:pt x="0" y="208661"/>
                </a:lnTo>
                <a:lnTo>
                  <a:pt x="0" y="199136"/>
                </a:lnTo>
                <a:lnTo>
                  <a:pt x="9525" y="199136"/>
                </a:lnTo>
                <a:lnTo>
                  <a:pt x="9525" y="208661"/>
                </a:lnTo>
                <a:close/>
              </a:path>
              <a:path w="317500" h="823595">
                <a:moveTo>
                  <a:pt x="9525" y="189611"/>
                </a:moveTo>
                <a:lnTo>
                  <a:pt x="0" y="189611"/>
                </a:lnTo>
                <a:lnTo>
                  <a:pt x="0" y="180086"/>
                </a:lnTo>
                <a:lnTo>
                  <a:pt x="9525" y="180086"/>
                </a:lnTo>
                <a:lnTo>
                  <a:pt x="9525" y="189611"/>
                </a:lnTo>
                <a:close/>
              </a:path>
              <a:path w="317500" h="823595">
                <a:moveTo>
                  <a:pt x="9525" y="170561"/>
                </a:moveTo>
                <a:lnTo>
                  <a:pt x="0" y="170561"/>
                </a:lnTo>
                <a:lnTo>
                  <a:pt x="0" y="161036"/>
                </a:lnTo>
                <a:lnTo>
                  <a:pt x="9525" y="161036"/>
                </a:lnTo>
                <a:lnTo>
                  <a:pt x="9525" y="170561"/>
                </a:lnTo>
                <a:close/>
              </a:path>
              <a:path w="317500" h="823595">
                <a:moveTo>
                  <a:pt x="9525" y="151511"/>
                </a:moveTo>
                <a:lnTo>
                  <a:pt x="0" y="151511"/>
                </a:lnTo>
                <a:lnTo>
                  <a:pt x="0" y="141986"/>
                </a:lnTo>
                <a:lnTo>
                  <a:pt x="9525" y="141986"/>
                </a:lnTo>
                <a:lnTo>
                  <a:pt x="9525" y="151511"/>
                </a:lnTo>
                <a:close/>
              </a:path>
              <a:path w="317500" h="823595">
                <a:moveTo>
                  <a:pt x="9525" y="132461"/>
                </a:moveTo>
                <a:lnTo>
                  <a:pt x="0" y="132461"/>
                </a:lnTo>
                <a:lnTo>
                  <a:pt x="0" y="122936"/>
                </a:lnTo>
                <a:lnTo>
                  <a:pt x="9525" y="122936"/>
                </a:lnTo>
                <a:lnTo>
                  <a:pt x="9525" y="132461"/>
                </a:lnTo>
                <a:close/>
              </a:path>
              <a:path w="317500" h="823595">
                <a:moveTo>
                  <a:pt x="9525" y="113411"/>
                </a:moveTo>
                <a:lnTo>
                  <a:pt x="0" y="113411"/>
                </a:lnTo>
                <a:lnTo>
                  <a:pt x="0" y="103886"/>
                </a:lnTo>
                <a:lnTo>
                  <a:pt x="9525" y="103886"/>
                </a:lnTo>
                <a:lnTo>
                  <a:pt x="9525" y="113411"/>
                </a:lnTo>
                <a:close/>
              </a:path>
              <a:path w="317500" h="823595">
                <a:moveTo>
                  <a:pt x="9525" y="94361"/>
                </a:moveTo>
                <a:lnTo>
                  <a:pt x="0" y="94361"/>
                </a:lnTo>
                <a:lnTo>
                  <a:pt x="0" y="84836"/>
                </a:lnTo>
                <a:lnTo>
                  <a:pt x="9525" y="84836"/>
                </a:lnTo>
                <a:lnTo>
                  <a:pt x="9525" y="94361"/>
                </a:lnTo>
                <a:close/>
              </a:path>
              <a:path w="317500" h="823595">
                <a:moveTo>
                  <a:pt x="9525" y="75311"/>
                </a:moveTo>
                <a:lnTo>
                  <a:pt x="0" y="75311"/>
                </a:lnTo>
                <a:lnTo>
                  <a:pt x="0" y="65786"/>
                </a:lnTo>
                <a:lnTo>
                  <a:pt x="9525" y="65786"/>
                </a:lnTo>
                <a:lnTo>
                  <a:pt x="9525" y="75311"/>
                </a:lnTo>
                <a:close/>
              </a:path>
              <a:path w="317500" h="823595">
                <a:moveTo>
                  <a:pt x="9525" y="56261"/>
                </a:moveTo>
                <a:lnTo>
                  <a:pt x="0" y="56261"/>
                </a:lnTo>
                <a:lnTo>
                  <a:pt x="0" y="46736"/>
                </a:lnTo>
                <a:lnTo>
                  <a:pt x="9525" y="46736"/>
                </a:lnTo>
                <a:lnTo>
                  <a:pt x="9525" y="56261"/>
                </a:lnTo>
                <a:close/>
              </a:path>
              <a:path w="317500" h="823595">
                <a:moveTo>
                  <a:pt x="9525" y="37211"/>
                </a:moveTo>
                <a:lnTo>
                  <a:pt x="0" y="37211"/>
                </a:lnTo>
                <a:lnTo>
                  <a:pt x="0" y="27686"/>
                </a:lnTo>
                <a:lnTo>
                  <a:pt x="9525" y="27686"/>
                </a:lnTo>
                <a:lnTo>
                  <a:pt x="9525" y="37211"/>
                </a:lnTo>
                <a:close/>
              </a:path>
              <a:path w="317500" h="823595">
                <a:moveTo>
                  <a:pt x="9525" y="18161"/>
                </a:moveTo>
                <a:lnTo>
                  <a:pt x="0" y="18161"/>
                </a:lnTo>
                <a:lnTo>
                  <a:pt x="0" y="8636"/>
                </a:lnTo>
                <a:lnTo>
                  <a:pt x="9525" y="8636"/>
                </a:lnTo>
                <a:lnTo>
                  <a:pt x="9525" y="18161"/>
                </a:lnTo>
                <a:close/>
              </a:path>
              <a:path w="317500" h="823595">
                <a:moveTo>
                  <a:pt x="19926" y="9525"/>
                </a:moveTo>
                <a:lnTo>
                  <a:pt x="10401" y="9525"/>
                </a:lnTo>
                <a:lnTo>
                  <a:pt x="10401" y="0"/>
                </a:lnTo>
                <a:lnTo>
                  <a:pt x="19926" y="0"/>
                </a:lnTo>
                <a:lnTo>
                  <a:pt x="19926" y="9525"/>
                </a:lnTo>
                <a:close/>
              </a:path>
              <a:path w="317500" h="823595">
                <a:moveTo>
                  <a:pt x="38976" y="9525"/>
                </a:moveTo>
                <a:lnTo>
                  <a:pt x="29451" y="9525"/>
                </a:lnTo>
                <a:lnTo>
                  <a:pt x="29451" y="0"/>
                </a:lnTo>
                <a:lnTo>
                  <a:pt x="38976" y="0"/>
                </a:lnTo>
                <a:lnTo>
                  <a:pt x="38976" y="9525"/>
                </a:lnTo>
                <a:close/>
              </a:path>
              <a:path w="317500" h="823595">
                <a:moveTo>
                  <a:pt x="58026" y="9525"/>
                </a:moveTo>
                <a:lnTo>
                  <a:pt x="48501" y="9525"/>
                </a:lnTo>
                <a:lnTo>
                  <a:pt x="48501" y="0"/>
                </a:lnTo>
                <a:lnTo>
                  <a:pt x="58026" y="0"/>
                </a:lnTo>
                <a:lnTo>
                  <a:pt x="58026" y="9525"/>
                </a:lnTo>
                <a:close/>
              </a:path>
              <a:path w="317500" h="823595">
                <a:moveTo>
                  <a:pt x="77076" y="9525"/>
                </a:moveTo>
                <a:lnTo>
                  <a:pt x="67551" y="9525"/>
                </a:lnTo>
                <a:lnTo>
                  <a:pt x="67551" y="0"/>
                </a:lnTo>
                <a:lnTo>
                  <a:pt x="77076" y="0"/>
                </a:lnTo>
                <a:lnTo>
                  <a:pt x="77076" y="9525"/>
                </a:lnTo>
                <a:close/>
              </a:path>
              <a:path w="317500" h="823595">
                <a:moveTo>
                  <a:pt x="96126" y="9525"/>
                </a:moveTo>
                <a:lnTo>
                  <a:pt x="86601" y="9525"/>
                </a:lnTo>
                <a:lnTo>
                  <a:pt x="86601" y="0"/>
                </a:lnTo>
                <a:lnTo>
                  <a:pt x="96126" y="0"/>
                </a:lnTo>
                <a:lnTo>
                  <a:pt x="96126" y="9525"/>
                </a:lnTo>
                <a:close/>
              </a:path>
              <a:path w="317500" h="823595">
                <a:moveTo>
                  <a:pt x="115176" y="9525"/>
                </a:moveTo>
                <a:lnTo>
                  <a:pt x="105651" y="9525"/>
                </a:lnTo>
                <a:lnTo>
                  <a:pt x="105651" y="0"/>
                </a:lnTo>
                <a:lnTo>
                  <a:pt x="115176" y="0"/>
                </a:lnTo>
                <a:lnTo>
                  <a:pt x="115176" y="9525"/>
                </a:lnTo>
                <a:close/>
              </a:path>
              <a:path w="317500" h="823595">
                <a:moveTo>
                  <a:pt x="134226" y="9525"/>
                </a:moveTo>
                <a:lnTo>
                  <a:pt x="124701" y="9525"/>
                </a:lnTo>
                <a:lnTo>
                  <a:pt x="124701" y="0"/>
                </a:lnTo>
                <a:lnTo>
                  <a:pt x="134226" y="0"/>
                </a:lnTo>
                <a:lnTo>
                  <a:pt x="134226" y="9525"/>
                </a:lnTo>
                <a:close/>
              </a:path>
              <a:path w="317500" h="823595">
                <a:moveTo>
                  <a:pt x="153276" y="9525"/>
                </a:moveTo>
                <a:lnTo>
                  <a:pt x="143751" y="9525"/>
                </a:lnTo>
                <a:lnTo>
                  <a:pt x="143751" y="0"/>
                </a:lnTo>
                <a:lnTo>
                  <a:pt x="153276" y="0"/>
                </a:lnTo>
                <a:lnTo>
                  <a:pt x="153276" y="9525"/>
                </a:lnTo>
                <a:close/>
              </a:path>
              <a:path w="317500" h="823595">
                <a:moveTo>
                  <a:pt x="172326" y="9525"/>
                </a:moveTo>
                <a:lnTo>
                  <a:pt x="162801" y="9525"/>
                </a:lnTo>
                <a:lnTo>
                  <a:pt x="162801" y="0"/>
                </a:lnTo>
                <a:lnTo>
                  <a:pt x="172326" y="0"/>
                </a:lnTo>
                <a:lnTo>
                  <a:pt x="172326" y="9525"/>
                </a:lnTo>
                <a:close/>
              </a:path>
              <a:path w="317500" h="823595">
                <a:moveTo>
                  <a:pt x="191376" y="9525"/>
                </a:moveTo>
                <a:lnTo>
                  <a:pt x="181851" y="9525"/>
                </a:lnTo>
                <a:lnTo>
                  <a:pt x="181851" y="0"/>
                </a:lnTo>
                <a:lnTo>
                  <a:pt x="191376" y="0"/>
                </a:lnTo>
                <a:lnTo>
                  <a:pt x="191376" y="9525"/>
                </a:lnTo>
                <a:close/>
              </a:path>
              <a:path w="317500" h="823595">
                <a:moveTo>
                  <a:pt x="210426" y="9525"/>
                </a:moveTo>
                <a:lnTo>
                  <a:pt x="200901" y="9525"/>
                </a:lnTo>
                <a:lnTo>
                  <a:pt x="200901" y="0"/>
                </a:lnTo>
                <a:lnTo>
                  <a:pt x="210426" y="0"/>
                </a:lnTo>
                <a:lnTo>
                  <a:pt x="210426" y="9525"/>
                </a:lnTo>
                <a:close/>
              </a:path>
              <a:path w="317500" h="823595">
                <a:moveTo>
                  <a:pt x="229476" y="9525"/>
                </a:moveTo>
                <a:lnTo>
                  <a:pt x="219951" y="9525"/>
                </a:lnTo>
                <a:lnTo>
                  <a:pt x="219951" y="0"/>
                </a:lnTo>
                <a:lnTo>
                  <a:pt x="229476" y="0"/>
                </a:lnTo>
                <a:lnTo>
                  <a:pt x="229476" y="9525"/>
                </a:lnTo>
                <a:close/>
              </a:path>
              <a:path w="317500" h="823595">
                <a:moveTo>
                  <a:pt x="248526" y="9525"/>
                </a:moveTo>
                <a:lnTo>
                  <a:pt x="239001" y="9525"/>
                </a:lnTo>
                <a:lnTo>
                  <a:pt x="239001" y="0"/>
                </a:lnTo>
                <a:lnTo>
                  <a:pt x="248526" y="0"/>
                </a:lnTo>
                <a:lnTo>
                  <a:pt x="248526" y="9525"/>
                </a:lnTo>
                <a:close/>
              </a:path>
              <a:path w="317500" h="823595">
                <a:moveTo>
                  <a:pt x="267576" y="9525"/>
                </a:moveTo>
                <a:lnTo>
                  <a:pt x="258051" y="9525"/>
                </a:lnTo>
                <a:lnTo>
                  <a:pt x="258051" y="0"/>
                </a:lnTo>
                <a:lnTo>
                  <a:pt x="267576" y="0"/>
                </a:lnTo>
                <a:lnTo>
                  <a:pt x="267576" y="9525"/>
                </a:lnTo>
                <a:close/>
              </a:path>
              <a:path w="317500" h="823595">
                <a:moveTo>
                  <a:pt x="286626" y="9525"/>
                </a:moveTo>
                <a:lnTo>
                  <a:pt x="277101" y="9525"/>
                </a:lnTo>
                <a:lnTo>
                  <a:pt x="277101" y="0"/>
                </a:lnTo>
                <a:lnTo>
                  <a:pt x="286626" y="0"/>
                </a:lnTo>
                <a:lnTo>
                  <a:pt x="286626" y="9525"/>
                </a:lnTo>
                <a:close/>
              </a:path>
              <a:path w="317500" h="823595">
                <a:moveTo>
                  <a:pt x="305676" y="9525"/>
                </a:moveTo>
                <a:lnTo>
                  <a:pt x="296151" y="9525"/>
                </a:lnTo>
                <a:lnTo>
                  <a:pt x="296151" y="0"/>
                </a:lnTo>
                <a:lnTo>
                  <a:pt x="305676" y="0"/>
                </a:lnTo>
                <a:lnTo>
                  <a:pt x="305676" y="9525"/>
                </a:lnTo>
                <a:close/>
              </a:path>
              <a:path w="317500" h="823595">
                <a:moveTo>
                  <a:pt x="317296" y="16941"/>
                </a:moveTo>
                <a:lnTo>
                  <a:pt x="307771" y="16941"/>
                </a:lnTo>
                <a:lnTo>
                  <a:pt x="307771" y="7416"/>
                </a:lnTo>
                <a:lnTo>
                  <a:pt x="317296" y="7416"/>
                </a:lnTo>
                <a:lnTo>
                  <a:pt x="317296" y="16941"/>
                </a:lnTo>
                <a:close/>
              </a:path>
              <a:path w="317500" h="823595">
                <a:moveTo>
                  <a:pt x="317296" y="35991"/>
                </a:moveTo>
                <a:lnTo>
                  <a:pt x="307771" y="35991"/>
                </a:lnTo>
                <a:lnTo>
                  <a:pt x="307771" y="26466"/>
                </a:lnTo>
                <a:lnTo>
                  <a:pt x="317296" y="26466"/>
                </a:lnTo>
                <a:lnTo>
                  <a:pt x="317296" y="35991"/>
                </a:lnTo>
                <a:close/>
              </a:path>
              <a:path w="317500" h="823595">
                <a:moveTo>
                  <a:pt x="317296" y="55041"/>
                </a:moveTo>
                <a:lnTo>
                  <a:pt x="307771" y="55041"/>
                </a:lnTo>
                <a:lnTo>
                  <a:pt x="307771" y="45516"/>
                </a:lnTo>
                <a:lnTo>
                  <a:pt x="317296" y="45516"/>
                </a:lnTo>
                <a:lnTo>
                  <a:pt x="317296" y="55041"/>
                </a:lnTo>
                <a:close/>
              </a:path>
              <a:path w="317500" h="823595">
                <a:moveTo>
                  <a:pt x="317296" y="74091"/>
                </a:moveTo>
                <a:lnTo>
                  <a:pt x="307771" y="74091"/>
                </a:lnTo>
                <a:lnTo>
                  <a:pt x="307771" y="64566"/>
                </a:lnTo>
                <a:lnTo>
                  <a:pt x="317296" y="64566"/>
                </a:lnTo>
                <a:lnTo>
                  <a:pt x="317296" y="74091"/>
                </a:lnTo>
                <a:close/>
              </a:path>
              <a:path w="317500" h="823595">
                <a:moveTo>
                  <a:pt x="317296" y="93141"/>
                </a:moveTo>
                <a:lnTo>
                  <a:pt x="307771" y="93141"/>
                </a:lnTo>
                <a:lnTo>
                  <a:pt x="307771" y="83616"/>
                </a:lnTo>
                <a:lnTo>
                  <a:pt x="317296" y="83616"/>
                </a:lnTo>
                <a:lnTo>
                  <a:pt x="317296" y="93141"/>
                </a:lnTo>
                <a:close/>
              </a:path>
              <a:path w="317500" h="823595">
                <a:moveTo>
                  <a:pt x="317296" y="112191"/>
                </a:moveTo>
                <a:lnTo>
                  <a:pt x="307771" y="112191"/>
                </a:lnTo>
                <a:lnTo>
                  <a:pt x="307771" y="102666"/>
                </a:lnTo>
                <a:lnTo>
                  <a:pt x="317296" y="102666"/>
                </a:lnTo>
                <a:lnTo>
                  <a:pt x="317296" y="112191"/>
                </a:lnTo>
                <a:close/>
              </a:path>
              <a:path w="317500" h="823595">
                <a:moveTo>
                  <a:pt x="317296" y="131241"/>
                </a:moveTo>
                <a:lnTo>
                  <a:pt x="307771" y="131241"/>
                </a:lnTo>
                <a:lnTo>
                  <a:pt x="307771" y="121716"/>
                </a:lnTo>
                <a:lnTo>
                  <a:pt x="317296" y="121716"/>
                </a:lnTo>
                <a:lnTo>
                  <a:pt x="317296" y="131241"/>
                </a:lnTo>
                <a:close/>
              </a:path>
              <a:path w="317500" h="823595">
                <a:moveTo>
                  <a:pt x="317296" y="150291"/>
                </a:moveTo>
                <a:lnTo>
                  <a:pt x="307771" y="150291"/>
                </a:lnTo>
                <a:lnTo>
                  <a:pt x="307771" y="140766"/>
                </a:lnTo>
                <a:lnTo>
                  <a:pt x="317296" y="140766"/>
                </a:lnTo>
                <a:lnTo>
                  <a:pt x="317296" y="150291"/>
                </a:lnTo>
                <a:close/>
              </a:path>
              <a:path w="317500" h="823595">
                <a:moveTo>
                  <a:pt x="317296" y="169341"/>
                </a:moveTo>
                <a:lnTo>
                  <a:pt x="307771" y="169341"/>
                </a:lnTo>
                <a:lnTo>
                  <a:pt x="307771" y="159816"/>
                </a:lnTo>
                <a:lnTo>
                  <a:pt x="317296" y="159816"/>
                </a:lnTo>
                <a:lnTo>
                  <a:pt x="317296" y="169341"/>
                </a:lnTo>
                <a:close/>
              </a:path>
              <a:path w="317500" h="823595">
                <a:moveTo>
                  <a:pt x="317296" y="188391"/>
                </a:moveTo>
                <a:lnTo>
                  <a:pt x="307771" y="188391"/>
                </a:lnTo>
                <a:lnTo>
                  <a:pt x="307771" y="178866"/>
                </a:lnTo>
                <a:lnTo>
                  <a:pt x="317296" y="178866"/>
                </a:lnTo>
                <a:lnTo>
                  <a:pt x="317296" y="188391"/>
                </a:lnTo>
                <a:close/>
              </a:path>
              <a:path w="317500" h="823595">
                <a:moveTo>
                  <a:pt x="317296" y="207441"/>
                </a:moveTo>
                <a:lnTo>
                  <a:pt x="307771" y="207441"/>
                </a:lnTo>
                <a:lnTo>
                  <a:pt x="307771" y="197916"/>
                </a:lnTo>
                <a:lnTo>
                  <a:pt x="317296" y="197916"/>
                </a:lnTo>
                <a:lnTo>
                  <a:pt x="317296" y="207441"/>
                </a:lnTo>
                <a:close/>
              </a:path>
              <a:path w="317500" h="823595">
                <a:moveTo>
                  <a:pt x="317296" y="226491"/>
                </a:moveTo>
                <a:lnTo>
                  <a:pt x="307771" y="226491"/>
                </a:lnTo>
                <a:lnTo>
                  <a:pt x="307771" y="216966"/>
                </a:lnTo>
                <a:lnTo>
                  <a:pt x="317296" y="216966"/>
                </a:lnTo>
                <a:lnTo>
                  <a:pt x="317296" y="226491"/>
                </a:lnTo>
                <a:close/>
              </a:path>
              <a:path w="317500" h="823595">
                <a:moveTo>
                  <a:pt x="317296" y="245541"/>
                </a:moveTo>
                <a:lnTo>
                  <a:pt x="307771" y="245541"/>
                </a:lnTo>
                <a:lnTo>
                  <a:pt x="307771" y="236016"/>
                </a:lnTo>
                <a:lnTo>
                  <a:pt x="317296" y="236016"/>
                </a:lnTo>
                <a:lnTo>
                  <a:pt x="317296" y="245541"/>
                </a:lnTo>
                <a:close/>
              </a:path>
              <a:path w="317500" h="823595">
                <a:moveTo>
                  <a:pt x="317296" y="264591"/>
                </a:moveTo>
                <a:lnTo>
                  <a:pt x="307771" y="264591"/>
                </a:lnTo>
                <a:lnTo>
                  <a:pt x="307771" y="255066"/>
                </a:lnTo>
                <a:lnTo>
                  <a:pt x="317296" y="255066"/>
                </a:lnTo>
                <a:lnTo>
                  <a:pt x="317296" y="264591"/>
                </a:lnTo>
                <a:close/>
              </a:path>
              <a:path w="317500" h="823595">
                <a:moveTo>
                  <a:pt x="317296" y="283641"/>
                </a:moveTo>
                <a:lnTo>
                  <a:pt x="307771" y="283641"/>
                </a:lnTo>
                <a:lnTo>
                  <a:pt x="307771" y="274116"/>
                </a:lnTo>
                <a:lnTo>
                  <a:pt x="317296" y="274116"/>
                </a:lnTo>
                <a:lnTo>
                  <a:pt x="317296" y="283641"/>
                </a:lnTo>
                <a:close/>
              </a:path>
              <a:path w="317500" h="823595">
                <a:moveTo>
                  <a:pt x="317296" y="302691"/>
                </a:moveTo>
                <a:lnTo>
                  <a:pt x="307771" y="302691"/>
                </a:lnTo>
                <a:lnTo>
                  <a:pt x="307771" y="293166"/>
                </a:lnTo>
                <a:lnTo>
                  <a:pt x="317296" y="293166"/>
                </a:lnTo>
                <a:lnTo>
                  <a:pt x="317296" y="302691"/>
                </a:lnTo>
                <a:close/>
              </a:path>
              <a:path w="317500" h="823595">
                <a:moveTo>
                  <a:pt x="317296" y="321741"/>
                </a:moveTo>
                <a:lnTo>
                  <a:pt x="307771" y="321741"/>
                </a:lnTo>
                <a:lnTo>
                  <a:pt x="307771" y="312216"/>
                </a:lnTo>
                <a:lnTo>
                  <a:pt x="317296" y="312216"/>
                </a:lnTo>
                <a:lnTo>
                  <a:pt x="317296" y="321741"/>
                </a:lnTo>
                <a:close/>
              </a:path>
              <a:path w="317500" h="823595">
                <a:moveTo>
                  <a:pt x="317296" y="340791"/>
                </a:moveTo>
                <a:lnTo>
                  <a:pt x="307771" y="340791"/>
                </a:lnTo>
                <a:lnTo>
                  <a:pt x="307771" y="331266"/>
                </a:lnTo>
                <a:lnTo>
                  <a:pt x="317296" y="331266"/>
                </a:lnTo>
                <a:lnTo>
                  <a:pt x="317296" y="340791"/>
                </a:lnTo>
                <a:close/>
              </a:path>
              <a:path w="317500" h="823595">
                <a:moveTo>
                  <a:pt x="317296" y="359841"/>
                </a:moveTo>
                <a:lnTo>
                  <a:pt x="307771" y="359841"/>
                </a:lnTo>
                <a:lnTo>
                  <a:pt x="307771" y="350316"/>
                </a:lnTo>
                <a:lnTo>
                  <a:pt x="317296" y="350316"/>
                </a:lnTo>
                <a:lnTo>
                  <a:pt x="317296" y="359841"/>
                </a:lnTo>
                <a:close/>
              </a:path>
              <a:path w="317500" h="823595">
                <a:moveTo>
                  <a:pt x="317296" y="378891"/>
                </a:moveTo>
                <a:lnTo>
                  <a:pt x="307771" y="378891"/>
                </a:lnTo>
                <a:lnTo>
                  <a:pt x="307771" y="369366"/>
                </a:lnTo>
                <a:lnTo>
                  <a:pt x="317296" y="369366"/>
                </a:lnTo>
                <a:lnTo>
                  <a:pt x="317296" y="378891"/>
                </a:lnTo>
                <a:close/>
              </a:path>
              <a:path w="317500" h="823595">
                <a:moveTo>
                  <a:pt x="317296" y="397941"/>
                </a:moveTo>
                <a:lnTo>
                  <a:pt x="307771" y="397941"/>
                </a:lnTo>
                <a:lnTo>
                  <a:pt x="307771" y="388416"/>
                </a:lnTo>
                <a:lnTo>
                  <a:pt x="317296" y="388416"/>
                </a:lnTo>
                <a:lnTo>
                  <a:pt x="317296" y="397941"/>
                </a:lnTo>
                <a:close/>
              </a:path>
              <a:path w="317500" h="823595">
                <a:moveTo>
                  <a:pt x="317296" y="416991"/>
                </a:moveTo>
                <a:lnTo>
                  <a:pt x="307771" y="416991"/>
                </a:lnTo>
                <a:lnTo>
                  <a:pt x="307771" y="407466"/>
                </a:lnTo>
                <a:lnTo>
                  <a:pt x="317296" y="407466"/>
                </a:lnTo>
                <a:lnTo>
                  <a:pt x="317296" y="416991"/>
                </a:lnTo>
                <a:close/>
              </a:path>
              <a:path w="317500" h="823595">
                <a:moveTo>
                  <a:pt x="317296" y="436041"/>
                </a:moveTo>
                <a:lnTo>
                  <a:pt x="307771" y="436041"/>
                </a:lnTo>
                <a:lnTo>
                  <a:pt x="307771" y="426516"/>
                </a:lnTo>
                <a:lnTo>
                  <a:pt x="317296" y="426516"/>
                </a:lnTo>
                <a:lnTo>
                  <a:pt x="317296" y="436041"/>
                </a:lnTo>
                <a:close/>
              </a:path>
              <a:path w="317500" h="823595">
                <a:moveTo>
                  <a:pt x="317296" y="455091"/>
                </a:moveTo>
                <a:lnTo>
                  <a:pt x="307771" y="455091"/>
                </a:lnTo>
                <a:lnTo>
                  <a:pt x="307771" y="445566"/>
                </a:lnTo>
                <a:lnTo>
                  <a:pt x="317296" y="445566"/>
                </a:lnTo>
                <a:lnTo>
                  <a:pt x="317296" y="455091"/>
                </a:lnTo>
                <a:close/>
              </a:path>
              <a:path w="317500" h="823595">
                <a:moveTo>
                  <a:pt x="317296" y="474141"/>
                </a:moveTo>
                <a:lnTo>
                  <a:pt x="307771" y="474141"/>
                </a:lnTo>
                <a:lnTo>
                  <a:pt x="307771" y="464616"/>
                </a:lnTo>
                <a:lnTo>
                  <a:pt x="317296" y="464616"/>
                </a:lnTo>
                <a:lnTo>
                  <a:pt x="317296" y="474141"/>
                </a:lnTo>
                <a:close/>
              </a:path>
              <a:path w="317500" h="823595">
                <a:moveTo>
                  <a:pt x="317296" y="493191"/>
                </a:moveTo>
                <a:lnTo>
                  <a:pt x="307771" y="493191"/>
                </a:lnTo>
                <a:lnTo>
                  <a:pt x="307771" y="483666"/>
                </a:lnTo>
                <a:lnTo>
                  <a:pt x="317296" y="483666"/>
                </a:lnTo>
                <a:lnTo>
                  <a:pt x="317296" y="493191"/>
                </a:lnTo>
                <a:close/>
              </a:path>
              <a:path w="317500" h="823595">
                <a:moveTo>
                  <a:pt x="317296" y="512241"/>
                </a:moveTo>
                <a:lnTo>
                  <a:pt x="307771" y="512241"/>
                </a:lnTo>
                <a:lnTo>
                  <a:pt x="307771" y="502716"/>
                </a:lnTo>
                <a:lnTo>
                  <a:pt x="317296" y="502716"/>
                </a:lnTo>
                <a:lnTo>
                  <a:pt x="317296" y="512241"/>
                </a:lnTo>
                <a:close/>
              </a:path>
              <a:path w="317500" h="823595">
                <a:moveTo>
                  <a:pt x="317296" y="531291"/>
                </a:moveTo>
                <a:lnTo>
                  <a:pt x="307771" y="531291"/>
                </a:lnTo>
                <a:lnTo>
                  <a:pt x="307771" y="521766"/>
                </a:lnTo>
                <a:lnTo>
                  <a:pt x="317296" y="521766"/>
                </a:lnTo>
                <a:lnTo>
                  <a:pt x="317296" y="531291"/>
                </a:lnTo>
                <a:close/>
              </a:path>
              <a:path w="317500" h="823595">
                <a:moveTo>
                  <a:pt x="317296" y="550341"/>
                </a:moveTo>
                <a:lnTo>
                  <a:pt x="307771" y="550341"/>
                </a:lnTo>
                <a:lnTo>
                  <a:pt x="307771" y="540816"/>
                </a:lnTo>
                <a:lnTo>
                  <a:pt x="317296" y="540816"/>
                </a:lnTo>
                <a:lnTo>
                  <a:pt x="317296" y="550341"/>
                </a:lnTo>
                <a:close/>
              </a:path>
              <a:path w="317500" h="823595">
                <a:moveTo>
                  <a:pt x="317296" y="569391"/>
                </a:moveTo>
                <a:lnTo>
                  <a:pt x="307771" y="569391"/>
                </a:lnTo>
                <a:lnTo>
                  <a:pt x="307771" y="559866"/>
                </a:lnTo>
                <a:lnTo>
                  <a:pt x="317296" y="559866"/>
                </a:lnTo>
                <a:lnTo>
                  <a:pt x="317296" y="569391"/>
                </a:lnTo>
                <a:close/>
              </a:path>
              <a:path w="317500" h="823595">
                <a:moveTo>
                  <a:pt x="317296" y="588441"/>
                </a:moveTo>
                <a:lnTo>
                  <a:pt x="307771" y="588441"/>
                </a:lnTo>
                <a:lnTo>
                  <a:pt x="307771" y="578916"/>
                </a:lnTo>
                <a:lnTo>
                  <a:pt x="317296" y="578916"/>
                </a:lnTo>
                <a:lnTo>
                  <a:pt x="317296" y="588441"/>
                </a:lnTo>
                <a:close/>
              </a:path>
              <a:path w="317500" h="823595">
                <a:moveTo>
                  <a:pt x="317296" y="607491"/>
                </a:moveTo>
                <a:lnTo>
                  <a:pt x="307771" y="607491"/>
                </a:lnTo>
                <a:lnTo>
                  <a:pt x="307771" y="597966"/>
                </a:lnTo>
                <a:lnTo>
                  <a:pt x="317296" y="597966"/>
                </a:lnTo>
                <a:lnTo>
                  <a:pt x="317296" y="607491"/>
                </a:lnTo>
                <a:close/>
              </a:path>
              <a:path w="317500" h="823595">
                <a:moveTo>
                  <a:pt x="317296" y="626541"/>
                </a:moveTo>
                <a:lnTo>
                  <a:pt x="307771" y="626541"/>
                </a:lnTo>
                <a:lnTo>
                  <a:pt x="307771" y="617016"/>
                </a:lnTo>
                <a:lnTo>
                  <a:pt x="317296" y="617016"/>
                </a:lnTo>
                <a:lnTo>
                  <a:pt x="317296" y="626541"/>
                </a:lnTo>
                <a:close/>
              </a:path>
              <a:path w="317500" h="823595">
                <a:moveTo>
                  <a:pt x="317296" y="645591"/>
                </a:moveTo>
                <a:lnTo>
                  <a:pt x="307771" y="645591"/>
                </a:lnTo>
                <a:lnTo>
                  <a:pt x="307771" y="636066"/>
                </a:lnTo>
                <a:lnTo>
                  <a:pt x="317296" y="636066"/>
                </a:lnTo>
                <a:lnTo>
                  <a:pt x="317296" y="645591"/>
                </a:lnTo>
                <a:close/>
              </a:path>
              <a:path w="317500" h="823595">
                <a:moveTo>
                  <a:pt x="317296" y="664641"/>
                </a:moveTo>
                <a:lnTo>
                  <a:pt x="307771" y="664641"/>
                </a:lnTo>
                <a:lnTo>
                  <a:pt x="307771" y="655116"/>
                </a:lnTo>
                <a:lnTo>
                  <a:pt x="317296" y="655116"/>
                </a:lnTo>
                <a:lnTo>
                  <a:pt x="317296" y="664641"/>
                </a:lnTo>
                <a:close/>
              </a:path>
              <a:path w="317500" h="823595">
                <a:moveTo>
                  <a:pt x="317296" y="683691"/>
                </a:moveTo>
                <a:lnTo>
                  <a:pt x="307771" y="683691"/>
                </a:lnTo>
                <a:lnTo>
                  <a:pt x="307771" y="674166"/>
                </a:lnTo>
                <a:lnTo>
                  <a:pt x="317296" y="674166"/>
                </a:lnTo>
                <a:lnTo>
                  <a:pt x="317296" y="683691"/>
                </a:lnTo>
                <a:close/>
              </a:path>
              <a:path w="317500" h="823595">
                <a:moveTo>
                  <a:pt x="317296" y="702741"/>
                </a:moveTo>
                <a:lnTo>
                  <a:pt x="307771" y="702741"/>
                </a:lnTo>
                <a:lnTo>
                  <a:pt x="307771" y="693216"/>
                </a:lnTo>
                <a:lnTo>
                  <a:pt x="317296" y="693216"/>
                </a:lnTo>
                <a:lnTo>
                  <a:pt x="317296" y="702741"/>
                </a:lnTo>
                <a:close/>
              </a:path>
              <a:path w="317500" h="823595">
                <a:moveTo>
                  <a:pt x="317296" y="721791"/>
                </a:moveTo>
                <a:lnTo>
                  <a:pt x="307771" y="721791"/>
                </a:lnTo>
                <a:lnTo>
                  <a:pt x="307771" y="712266"/>
                </a:lnTo>
                <a:lnTo>
                  <a:pt x="317296" y="712266"/>
                </a:lnTo>
                <a:lnTo>
                  <a:pt x="317296" y="721791"/>
                </a:lnTo>
                <a:close/>
              </a:path>
              <a:path w="317500" h="823595">
                <a:moveTo>
                  <a:pt x="317296" y="740841"/>
                </a:moveTo>
                <a:lnTo>
                  <a:pt x="307771" y="740841"/>
                </a:lnTo>
                <a:lnTo>
                  <a:pt x="307771" y="731316"/>
                </a:lnTo>
                <a:lnTo>
                  <a:pt x="317296" y="731316"/>
                </a:lnTo>
                <a:lnTo>
                  <a:pt x="317296" y="740841"/>
                </a:lnTo>
                <a:close/>
              </a:path>
              <a:path w="317500" h="823595">
                <a:moveTo>
                  <a:pt x="317296" y="759891"/>
                </a:moveTo>
                <a:lnTo>
                  <a:pt x="307771" y="759891"/>
                </a:lnTo>
                <a:lnTo>
                  <a:pt x="307771" y="750366"/>
                </a:lnTo>
                <a:lnTo>
                  <a:pt x="317296" y="750366"/>
                </a:lnTo>
                <a:lnTo>
                  <a:pt x="317296" y="759891"/>
                </a:lnTo>
                <a:close/>
              </a:path>
              <a:path w="317500" h="823595">
                <a:moveTo>
                  <a:pt x="317296" y="778941"/>
                </a:moveTo>
                <a:lnTo>
                  <a:pt x="307771" y="778941"/>
                </a:lnTo>
                <a:lnTo>
                  <a:pt x="307771" y="769416"/>
                </a:lnTo>
                <a:lnTo>
                  <a:pt x="317296" y="769416"/>
                </a:lnTo>
                <a:lnTo>
                  <a:pt x="317296" y="778941"/>
                </a:lnTo>
                <a:close/>
              </a:path>
              <a:path w="317500" h="823595">
                <a:moveTo>
                  <a:pt x="317296" y="797991"/>
                </a:moveTo>
                <a:lnTo>
                  <a:pt x="307771" y="797991"/>
                </a:lnTo>
                <a:lnTo>
                  <a:pt x="307771" y="788466"/>
                </a:lnTo>
                <a:lnTo>
                  <a:pt x="317296" y="788466"/>
                </a:lnTo>
                <a:lnTo>
                  <a:pt x="317296" y="797991"/>
                </a:lnTo>
                <a:close/>
              </a:path>
              <a:path w="317500" h="823595">
                <a:moveTo>
                  <a:pt x="317296" y="817041"/>
                </a:moveTo>
                <a:lnTo>
                  <a:pt x="307771" y="817041"/>
                </a:lnTo>
                <a:lnTo>
                  <a:pt x="307771" y="807516"/>
                </a:lnTo>
                <a:lnTo>
                  <a:pt x="317296" y="807516"/>
                </a:lnTo>
                <a:lnTo>
                  <a:pt x="317296" y="817041"/>
                </a:lnTo>
                <a:close/>
              </a:path>
              <a:path w="317500" h="823595">
                <a:moveTo>
                  <a:pt x="304228" y="823023"/>
                </a:moveTo>
                <a:lnTo>
                  <a:pt x="294703" y="823023"/>
                </a:lnTo>
                <a:lnTo>
                  <a:pt x="294703" y="813498"/>
                </a:lnTo>
                <a:lnTo>
                  <a:pt x="304228" y="813498"/>
                </a:lnTo>
                <a:lnTo>
                  <a:pt x="304228" y="823023"/>
                </a:lnTo>
                <a:close/>
              </a:path>
              <a:path w="317500" h="823595">
                <a:moveTo>
                  <a:pt x="285178" y="823023"/>
                </a:moveTo>
                <a:lnTo>
                  <a:pt x="275653" y="823023"/>
                </a:lnTo>
                <a:lnTo>
                  <a:pt x="275653" y="813498"/>
                </a:lnTo>
                <a:lnTo>
                  <a:pt x="285178" y="813498"/>
                </a:lnTo>
                <a:lnTo>
                  <a:pt x="285178" y="823023"/>
                </a:lnTo>
                <a:close/>
              </a:path>
              <a:path w="317500" h="823595">
                <a:moveTo>
                  <a:pt x="266128" y="823023"/>
                </a:moveTo>
                <a:lnTo>
                  <a:pt x="256603" y="823023"/>
                </a:lnTo>
                <a:lnTo>
                  <a:pt x="256603" y="813498"/>
                </a:lnTo>
                <a:lnTo>
                  <a:pt x="266128" y="813498"/>
                </a:lnTo>
                <a:lnTo>
                  <a:pt x="266128" y="823023"/>
                </a:lnTo>
                <a:close/>
              </a:path>
              <a:path w="317500" h="823595">
                <a:moveTo>
                  <a:pt x="247078" y="823023"/>
                </a:moveTo>
                <a:lnTo>
                  <a:pt x="237553" y="823023"/>
                </a:lnTo>
                <a:lnTo>
                  <a:pt x="237553" y="813498"/>
                </a:lnTo>
                <a:lnTo>
                  <a:pt x="247078" y="813498"/>
                </a:lnTo>
                <a:lnTo>
                  <a:pt x="247078" y="823023"/>
                </a:lnTo>
                <a:close/>
              </a:path>
              <a:path w="317500" h="823595">
                <a:moveTo>
                  <a:pt x="228028" y="823023"/>
                </a:moveTo>
                <a:lnTo>
                  <a:pt x="218503" y="823023"/>
                </a:lnTo>
                <a:lnTo>
                  <a:pt x="218503" y="813498"/>
                </a:lnTo>
                <a:lnTo>
                  <a:pt x="228028" y="813498"/>
                </a:lnTo>
                <a:lnTo>
                  <a:pt x="228028" y="823023"/>
                </a:lnTo>
                <a:close/>
              </a:path>
              <a:path w="317500" h="823595">
                <a:moveTo>
                  <a:pt x="208978" y="823023"/>
                </a:moveTo>
                <a:lnTo>
                  <a:pt x="199453" y="823023"/>
                </a:lnTo>
                <a:lnTo>
                  <a:pt x="199453" y="813498"/>
                </a:lnTo>
                <a:lnTo>
                  <a:pt x="208978" y="813498"/>
                </a:lnTo>
                <a:lnTo>
                  <a:pt x="208978" y="823023"/>
                </a:lnTo>
                <a:close/>
              </a:path>
              <a:path w="317500" h="823595">
                <a:moveTo>
                  <a:pt x="189928" y="823023"/>
                </a:moveTo>
                <a:lnTo>
                  <a:pt x="180403" y="823023"/>
                </a:lnTo>
                <a:lnTo>
                  <a:pt x="180403" y="813498"/>
                </a:lnTo>
                <a:lnTo>
                  <a:pt x="189928" y="813498"/>
                </a:lnTo>
                <a:lnTo>
                  <a:pt x="189928" y="823023"/>
                </a:lnTo>
                <a:close/>
              </a:path>
              <a:path w="317500" h="823595">
                <a:moveTo>
                  <a:pt x="170878" y="823023"/>
                </a:moveTo>
                <a:lnTo>
                  <a:pt x="161353" y="823023"/>
                </a:lnTo>
                <a:lnTo>
                  <a:pt x="161353" y="813498"/>
                </a:lnTo>
                <a:lnTo>
                  <a:pt x="170878" y="813498"/>
                </a:lnTo>
                <a:lnTo>
                  <a:pt x="170878" y="823023"/>
                </a:lnTo>
                <a:close/>
              </a:path>
              <a:path w="317500" h="823595">
                <a:moveTo>
                  <a:pt x="151828" y="823023"/>
                </a:moveTo>
                <a:lnTo>
                  <a:pt x="142303" y="823023"/>
                </a:lnTo>
                <a:lnTo>
                  <a:pt x="142303" y="813498"/>
                </a:lnTo>
                <a:lnTo>
                  <a:pt x="151828" y="813498"/>
                </a:lnTo>
                <a:lnTo>
                  <a:pt x="151828" y="823023"/>
                </a:lnTo>
                <a:close/>
              </a:path>
              <a:path w="317500" h="823595">
                <a:moveTo>
                  <a:pt x="132778" y="823023"/>
                </a:moveTo>
                <a:lnTo>
                  <a:pt x="123253" y="823023"/>
                </a:lnTo>
                <a:lnTo>
                  <a:pt x="123253" y="813498"/>
                </a:lnTo>
                <a:lnTo>
                  <a:pt x="132778" y="813498"/>
                </a:lnTo>
                <a:lnTo>
                  <a:pt x="132778" y="823023"/>
                </a:lnTo>
                <a:close/>
              </a:path>
              <a:path w="317500" h="823595">
                <a:moveTo>
                  <a:pt x="113728" y="823023"/>
                </a:moveTo>
                <a:lnTo>
                  <a:pt x="104203" y="823023"/>
                </a:lnTo>
                <a:lnTo>
                  <a:pt x="104203" y="813498"/>
                </a:lnTo>
                <a:lnTo>
                  <a:pt x="113728" y="813498"/>
                </a:lnTo>
                <a:lnTo>
                  <a:pt x="113728" y="823023"/>
                </a:lnTo>
                <a:close/>
              </a:path>
              <a:path w="317500" h="823595">
                <a:moveTo>
                  <a:pt x="94678" y="823023"/>
                </a:moveTo>
                <a:lnTo>
                  <a:pt x="85153" y="823023"/>
                </a:lnTo>
                <a:lnTo>
                  <a:pt x="85153" y="813498"/>
                </a:lnTo>
                <a:lnTo>
                  <a:pt x="94678" y="813498"/>
                </a:lnTo>
                <a:lnTo>
                  <a:pt x="94678" y="823023"/>
                </a:lnTo>
                <a:close/>
              </a:path>
              <a:path w="317500" h="823595">
                <a:moveTo>
                  <a:pt x="75628" y="823023"/>
                </a:moveTo>
                <a:lnTo>
                  <a:pt x="66103" y="823023"/>
                </a:lnTo>
                <a:lnTo>
                  <a:pt x="66103" y="813498"/>
                </a:lnTo>
                <a:lnTo>
                  <a:pt x="75628" y="813498"/>
                </a:lnTo>
                <a:lnTo>
                  <a:pt x="75628" y="823023"/>
                </a:lnTo>
                <a:close/>
              </a:path>
              <a:path w="317500" h="823595">
                <a:moveTo>
                  <a:pt x="56578" y="823023"/>
                </a:moveTo>
                <a:lnTo>
                  <a:pt x="47053" y="823023"/>
                </a:lnTo>
                <a:lnTo>
                  <a:pt x="47053" y="813498"/>
                </a:lnTo>
                <a:lnTo>
                  <a:pt x="56578" y="813498"/>
                </a:lnTo>
                <a:lnTo>
                  <a:pt x="56578" y="823023"/>
                </a:lnTo>
                <a:close/>
              </a:path>
              <a:path w="317500" h="823595">
                <a:moveTo>
                  <a:pt x="37528" y="823023"/>
                </a:moveTo>
                <a:lnTo>
                  <a:pt x="28003" y="823023"/>
                </a:lnTo>
                <a:lnTo>
                  <a:pt x="28003" y="813498"/>
                </a:lnTo>
                <a:lnTo>
                  <a:pt x="37528" y="813498"/>
                </a:lnTo>
                <a:lnTo>
                  <a:pt x="37528" y="823023"/>
                </a:lnTo>
                <a:close/>
              </a:path>
            </a:pathLst>
          </a:custGeom>
          <a:solidFill>
            <a:srgbClr val="000000"/>
          </a:solidFill>
        </p:spPr>
        <p:txBody>
          <a:bodyPr wrap="square" lIns="0" tIns="0" rIns="0" bIns="0" rtlCol="0"/>
          <a:lstStyle/>
          <a:p>
            <a:endParaRPr/>
          </a:p>
        </p:txBody>
      </p:sp>
      <p:sp>
        <p:nvSpPr>
          <p:cNvPr id="10" name="object 10"/>
          <p:cNvSpPr/>
          <p:nvPr/>
        </p:nvSpPr>
        <p:spPr>
          <a:xfrm>
            <a:off x="3902011" y="3271011"/>
            <a:ext cx="317500" cy="823594"/>
          </a:xfrm>
          <a:custGeom>
            <a:avLst/>
            <a:gdLst/>
            <a:ahLst/>
            <a:cxnLst/>
            <a:rect l="l" t="t" r="r" b="b"/>
            <a:pathLst>
              <a:path w="317500" h="823595">
                <a:moveTo>
                  <a:pt x="8953" y="818273"/>
                </a:moveTo>
                <a:lnTo>
                  <a:pt x="0" y="818273"/>
                </a:lnTo>
                <a:lnTo>
                  <a:pt x="0" y="808748"/>
                </a:lnTo>
                <a:lnTo>
                  <a:pt x="9525" y="808748"/>
                </a:lnTo>
                <a:lnTo>
                  <a:pt x="9525" y="813511"/>
                </a:lnTo>
                <a:lnTo>
                  <a:pt x="8953" y="813511"/>
                </a:lnTo>
                <a:lnTo>
                  <a:pt x="8953" y="818273"/>
                </a:lnTo>
                <a:close/>
              </a:path>
              <a:path w="317500" h="823595">
                <a:moveTo>
                  <a:pt x="18478" y="823036"/>
                </a:moveTo>
                <a:lnTo>
                  <a:pt x="8953" y="823036"/>
                </a:lnTo>
                <a:lnTo>
                  <a:pt x="8953" y="813511"/>
                </a:lnTo>
                <a:lnTo>
                  <a:pt x="9525" y="813511"/>
                </a:lnTo>
                <a:lnTo>
                  <a:pt x="9525" y="818273"/>
                </a:lnTo>
                <a:lnTo>
                  <a:pt x="18478" y="818273"/>
                </a:lnTo>
                <a:lnTo>
                  <a:pt x="18478" y="823036"/>
                </a:lnTo>
                <a:close/>
              </a:path>
              <a:path w="317500" h="823595">
                <a:moveTo>
                  <a:pt x="18478" y="818273"/>
                </a:moveTo>
                <a:lnTo>
                  <a:pt x="9525" y="818273"/>
                </a:lnTo>
                <a:lnTo>
                  <a:pt x="9525" y="813511"/>
                </a:lnTo>
                <a:lnTo>
                  <a:pt x="18478" y="813511"/>
                </a:lnTo>
                <a:lnTo>
                  <a:pt x="18478" y="818273"/>
                </a:lnTo>
                <a:close/>
              </a:path>
              <a:path w="317500" h="823595">
                <a:moveTo>
                  <a:pt x="9525" y="799223"/>
                </a:moveTo>
                <a:lnTo>
                  <a:pt x="0" y="799223"/>
                </a:lnTo>
                <a:lnTo>
                  <a:pt x="0" y="789698"/>
                </a:lnTo>
                <a:lnTo>
                  <a:pt x="9525" y="789698"/>
                </a:lnTo>
                <a:lnTo>
                  <a:pt x="9525" y="799223"/>
                </a:lnTo>
                <a:close/>
              </a:path>
              <a:path w="317500" h="823595">
                <a:moveTo>
                  <a:pt x="9525" y="780173"/>
                </a:moveTo>
                <a:lnTo>
                  <a:pt x="0" y="780173"/>
                </a:lnTo>
                <a:lnTo>
                  <a:pt x="0" y="770648"/>
                </a:lnTo>
                <a:lnTo>
                  <a:pt x="9525" y="770648"/>
                </a:lnTo>
                <a:lnTo>
                  <a:pt x="9525" y="780173"/>
                </a:lnTo>
                <a:close/>
              </a:path>
              <a:path w="317500" h="823595">
                <a:moveTo>
                  <a:pt x="9525" y="761123"/>
                </a:moveTo>
                <a:lnTo>
                  <a:pt x="0" y="761123"/>
                </a:lnTo>
                <a:lnTo>
                  <a:pt x="0" y="751598"/>
                </a:lnTo>
                <a:lnTo>
                  <a:pt x="9525" y="751598"/>
                </a:lnTo>
                <a:lnTo>
                  <a:pt x="9525" y="761123"/>
                </a:lnTo>
                <a:close/>
              </a:path>
              <a:path w="317500" h="823595">
                <a:moveTo>
                  <a:pt x="9525" y="742073"/>
                </a:moveTo>
                <a:lnTo>
                  <a:pt x="0" y="742073"/>
                </a:lnTo>
                <a:lnTo>
                  <a:pt x="0" y="732548"/>
                </a:lnTo>
                <a:lnTo>
                  <a:pt x="9525" y="732548"/>
                </a:lnTo>
                <a:lnTo>
                  <a:pt x="9525" y="742073"/>
                </a:lnTo>
                <a:close/>
              </a:path>
              <a:path w="317500" h="823595">
                <a:moveTo>
                  <a:pt x="9525" y="723023"/>
                </a:moveTo>
                <a:lnTo>
                  <a:pt x="0" y="723023"/>
                </a:lnTo>
                <a:lnTo>
                  <a:pt x="0" y="713498"/>
                </a:lnTo>
                <a:lnTo>
                  <a:pt x="9525" y="713498"/>
                </a:lnTo>
                <a:lnTo>
                  <a:pt x="9525" y="723023"/>
                </a:lnTo>
                <a:close/>
              </a:path>
              <a:path w="317500" h="823595">
                <a:moveTo>
                  <a:pt x="9525" y="703973"/>
                </a:moveTo>
                <a:lnTo>
                  <a:pt x="0" y="703973"/>
                </a:lnTo>
                <a:lnTo>
                  <a:pt x="0" y="694448"/>
                </a:lnTo>
                <a:lnTo>
                  <a:pt x="9525" y="694448"/>
                </a:lnTo>
                <a:lnTo>
                  <a:pt x="9525" y="703973"/>
                </a:lnTo>
                <a:close/>
              </a:path>
              <a:path w="317500" h="823595">
                <a:moveTo>
                  <a:pt x="9525" y="684923"/>
                </a:moveTo>
                <a:lnTo>
                  <a:pt x="0" y="684923"/>
                </a:lnTo>
                <a:lnTo>
                  <a:pt x="0" y="675398"/>
                </a:lnTo>
                <a:lnTo>
                  <a:pt x="9525" y="675398"/>
                </a:lnTo>
                <a:lnTo>
                  <a:pt x="9525" y="684923"/>
                </a:lnTo>
                <a:close/>
              </a:path>
              <a:path w="317500" h="823595">
                <a:moveTo>
                  <a:pt x="9525" y="665873"/>
                </a:moveTo>
                <a:lnTo>
                  <a:pt x="0" y="665873"/>
                </a:lnTo>
                <a:lnTo>
                  <a:pt x="0" y="656348"/>
                </a:lnTo>
                <a:lnTo>
                  <a:pt x="9525" y="656348"/>
                </a:lnTo>
                <a:lnTo>
                  <a:pt x="9525" y="665873"/>
                </a:lnTo>
                <a:close/>
              </a:path>
              <a:path w="317500" h="823595">
                <a:moveTo>
                  <a:pt x="9525" y="646823"/>
                </a:moveTo>
                <a:lnTo>
                  <a:pt x="0" y="646823"/>
                </a:lnTo>
                <a:lnTo>
                  <a:pt x="0" y="637298"/>
                </a:lnTo>
                <a:lnTo>
                  <a:pt x="9525" y="637298"/>
                </a:lnTo>
                <a:lnTo>
                  <a:pt x="9525" y="646823"/>
                </a:lnTo>
                <a:close/>
              </a:path>
              <a:path w="317500" h="823595">
                <a:moveTo>
                  <a:pt x="9525" y="627773"/>
                </a:moveTo>
                <a:lnTo>
                  <a:pt x="0" y="627773"/>
                </a:lnTo>
                <a:lnTo>
                  <a:pt x="0" y="618248"/>
                </a:lnTo>
                <a:lnTo>
                  <a:pt x="9525" y="618248"/>
                </a:lnTo>
                <a:lnTo>
                  <a:pt x="9525" y="627773"/>
                </a:lnTo>
                <a:close/>
              </a:path>
              <a:path w="317500" h="823595">
                <a:moveTo>
                  <a:pt x="9525" y="608723"/>
                </a:moveTo>
                <a:lnTo>
                  <a:pt x="0" y="608723"/>
                </a:lnTo>
                <a:lnTo>
                  <a:pt x="0" y="599198"/>
                </a:lnTo>
                <a:lnTo>
                  <a:pt x="9525" y="599198"/>
                </a:lnTo>
                <a:lnTo>
                  <a:pt x="9525" y="608723"/>
                </a:lnTo>
                <a:close/>
              </a:path>
              <a:path w="317500" h="823595">
                <a:moveTo>
                  <a:pt x="9525" y="589673"/>
                </a:moveTo>
                <a:lnTo>
                  <a:pt x="0" y="589673"/>
                </a:lnTo>
                <a:lnTo>
                  <a:pt x="0" y="580148"/>
                </a:lnTo>
                <a:lnTo>
                  <a:pt x="9525" y="580148"/>
                </a:lnTo>
                <a:lnTo>
                  <a:pt x="9525" y="589673"/>
                </a:lnTo>
                <a:close/>
              </a:path>
              <a:path w="317500" h="823595">
                <a:moveTo>
                  <a:pt x="9525" y="570623"/>
                </a:moveTo>
                <a:lnTo>
                  <a:pt x="0" y="570623"/>
                </a:lnTo>
                <a:lnTo>
                  <a:pt x="0" y="561098"/>
                </a:lnTo>
                <a:lnTo>
                  <a:pt x="9525" y="561098"/>
                </a:lnTo>
                <a:lnTo>
                  <a:pt x="9525" y="570623"/>
                </a:lnTo>
                <a:close/>
              </a:path>
              <a:path w="317500" h="823595">
                <a:moveTo>
                  <a:pt x="9525" y="551573"/>
                </a:moveTo>
                <a:lnTo>
                  <a:pt x="0" y="551573"/>
                </a:lnTo>
                <a:lnTo>
                  <a:pt x="0" y="542048"/>
                </a:lnTo>
                <a:lnTo>
                  <a:pt x="9525" y="542048"/>
                </a:lnTo>
                <a:lnTo>
                  <a:pt x="9525" y="551573"/>
                </a:lnTo>
                <a:close/>
              </a:path>
              <a:path w="317500" h="823595">
                <a:moveTo>
                  <a:pt x="9525" y="532523"/>
                </a:moveTo>
                <a:lnTo>
                  <a:pt x="0" y="532523"/>
                </a:lnTo>
                <a:lnTo>
                  <a:pt x="0" y="522998"/>
                </a:lnTo>
                <a:lnTo>
                  <a:pt x="9525" y="522998"/>
                </a:lnTo>
                <a:lnTo>
                  <a:pt x="9525" y="532523"/>
                </a:lnTo>
                <a:close/>
              </a:path>
              <a:path w="317500" h="823595">
                <a:moveTo>
                  <a:pt x="9525" y="513473"/>
                </a:moveTo>
                <a:lnTo>
                  <a:pt x="0" y="513473"/>
                </a:lnTo>
                <a:lnTo>
                  <a:pt x="0" y="503948"/>
                </a:lnTo>
                <a:lnTo>
                  <a:pt x="9525" y="503948"/>
                </a:lnTo>
                <a:lnTo>
                  <a:pt x="9525" y="513473"/>
                </a:lnTo>
                <a:close/>
              </a:path>
              <a:path w="317500" h="823595">
                <a:moveTo>
                  <a:pt x="9525" y="494423"/>
                </a:moveTo>
                <a:lnTo>
                  <a:pt x="0" y="494423"/>
                </a:lnTo>
                <a:lnTo>
                  <a:pt x="0" y="484898"/>
                </a:lnTo>
                <a:lnTo>
                  <a:pt x="9525" y="484898"/>
                </a:lnTo>
                <a:lnTo>
                  <a:pt x="9525" y="494423"/>
                </a:lnTo>
                <a:close/>
              </a:path>
              <a:path w="317500" h="823595">
                <a:moveTo>
                  <a:pt x="9525" y="475373"/>
                </a:moveTo>
                <a:lnTo>
                  <a:pt x="0" y="475373"/>
                </a:lnTo>
                <a:lnTo>
                  <a:pt x="0" y="465848"/>
                </a:lnTo>
                <a:lnTo>
                  <a:pt x="9525" y="465848"/>
                </a:lnTo>
                <a:lnTo>
                  <a:pt x="9525" y="475373"/>
                </a:lnTo>
                <a:close/>
              </a:path>
              <a:path w="317500" h="823595">
                <a:moveTo>
                  <a:pt x="9525" y="456323"/>
                </a:moveTo>
                <a:lnTo>
                  <a:pt x="0" y="456323"/>
                </a:lnTo>
                <a:lnTo>
                  <a:pt x="0" y="446798"/>
                </a:lnTo>
                <a:lnTo>
                  <a:pt x="9525" y="446798"/>
                </a:lnTo>
                <a:lnTo>
                  <a:pt x="9525" y="456323"/>
                </a:lnTo>
                <a:close/>
              </a:path>
              <a:path w="317500" h="823595">
                <a:moveTo>
                  <a:pt x="9525" y="437273"/>
                </a:moveTo>
                <a:lnTo>
                  <a:pt x="0" y="437273"/>
                </a:lnTo>
                <a:lnTo>
                  <a:pt x="0" y="427748"/>
                </a:lnTo>
                <a:lnTo>
                  <a:pt x="9525" y="427748"/>
                </a:lnTo>
                <a:lnTo>
                  <a:pt x="9525" y="437273"/>
                </a:lnTo>
                <a:close/>
              </a:path>
              <a:path w="317500" h="823595">
                <a:moveTo>
                  <a:pt x="9525" y="418223"/>
                </a:moveTo>
                <a:lnTo>
                  <a:pt x="0" y="418223"/>
                </a:lnTo>
                <a:lnTo>
                  <a:pt x="0" y="408698"/>
                </a:lnTo>
                <a:lnTo>
                  <a:pt x="9525" y="408698"/>
                </a:lnTo>
                <a:lnTo>
                  <a:pt x="9525" y="418223"/>
                </a:lnTo>
                <a:close/>
              </a:path>
              <a:path w="317500" h="823595">
                <a:moveTo>
                  <a:pt x="9525" y="399173"/>
                </a:moveTo>
                <a:lnTo>
                  <a:pt x="0" y="399173"/>
                </a:lnTo>
                <a:lnTo>
                  <a:pt x="0" y="389648"/>
                </a:lnTo>
                <a:lnTo>
                  <a:pt x="9525" y="389648"/>
                </a:lnTo>
                <a:lnTo>
                  <a:pt x="9525" y="399173"/>
                </a:lnTo>
                <a:close/>
              </a:path>
              <a:path w="317500" h="823595">
                <a:moveTo>
                  <a:pt x="9525" y="380123"/>
                </a:moveTo>
                <a:lnTo>
                  <a:pt x="0" y="380123"/>
                </a:lnTo>
                <a:lnTo>
                  <a:pt x="0" y="370598"/>
                </a:lnTo>
                <a:lnTo>
                  <a:pt x="9525" y="370598"/>
                </a:lnTo>
                <a:lnTo>
                  <a:pt x="9525" y="380123"/>
                </a:lnTo>
                <a:close/>
              </a:path>
              <a:path w="317500" h="823595">
                <a:moveTo>
                  <a:pt x="9525" y="361073"/>
                </a:moveTo>
                <a:lnTo>
                  <a:pt x="0" y="361073"/>
                </a:lnTo>
                <a:lnTo>
                  <a:pt x="0" y="351548"/>
                </a:lnTo>
                <a:lnTo>
                  <a:pt x="9525" y="351548"/>
                </a:lnTo>
                <a:lnTo>
                  <a:pt x="9525" y="361073"/>
                </a:lnTo>
                <a:close/>
              </a:path>
              <a:path w="317500" h="823595">
                <a:moveTo>
                  <a:pt x="9525" y="342023"/>
                </a:moveTo>
                <a:lnTo>
                  <a:pt x="0" y="342023"/>
                </a:lnTo>
                <a:lnTo>
                  <a:pt x="0" y="332498"/>
                </a:lnTo>
                <a:lnTo>
                  <a:pt x="9525" y="332498"/>
                </a:lnTo>
                <a:lnTo>
                  <a:pt x="9525" y="342023"/>
                </a:lnTo>
                <a:close/>
              </a:path>
              <a:path w="317500" h="823595">
                <a:moveTo>
                  <a:pt x="9525" y="322973"/>
                </a:moveTo>
                <a:lnTo>
                  <a:pt x="0" y="322973"/>
                </a:lnTo>
                <a:lnTo>
                  <a:pt x="0" y="313448"/>
                </a:lnTo>
                <a:lnTo>
                  <a:pt x="9525" y="313448"/>
                </a:lnTo>
                <a:lnTo>
                  <a:pt x="9525" y="322973"/>
                </a:lnTo>
                <a:close/>
              </a:path>
              <a:path w="317500" h="823595">
                <a:moveTo>
                  <a:pt x="9525" y="303923"/>
                </a:moveTo>
                <a:lnTo>
                  <a:pt x="0" y="303923"/>
                </a:lnTo>
                <a:lnTo>
                  <a:pt x="0" y="294398"/>
                </a:lnTo>
                <a:lnTo>
                  <a:pt x="9525" y="294398"/>
                </a:lnTo>
                <a:lnTo>
                  <a:pt x="9525" y="303923"/>
                </a:lnTo>
                <a:close/>
              </a:path>
              <a:path w="317500" h="823595">
                <a:moveTo>
                  <a:pt x="9525" y="284873"/>
                </a:moveTo>
                <a:lnTo>
                  <a:pt x="0" y="284873"/>
                </a:lnTo>
                <a:lnTo>
                  <a:pt x="0" y="275348"/>
                </a:lnTo>
                <a:lnTo>
                  <a:pt x="9525" y="275348"/>
                </a:lnTo>
                <a:lnTo>
                  <a:pt x="9525" y="284873"/>
                </a:lnTo>
                <a:close/>
              </a:path>
              <a:path w="317500" h="823595">
                <a:moveTo>
                  <a:pt x="9525" y="265823"/>
                </a:moveTo>
                <a:lnTo>
                  <a:pt x="0" y="265823"/>
                </a:lnTo>
                <a:lnTo>
                  <a:pt x="0" y="256298"/>
                </a:lnTo>
                <a:lnTo>
                  <a:pt x="9525" y="256298"/>
                </a:lnTo>
                <a:lnTo>
                  <a:pt x="9525" y="265823"/>
                </a:lnTo>
                <a:close/>
              </a:path>
              <a:path w="317500" h="823595">
                <a:moveTo>
                  <a:pt x="9525" y="246773"/>
                </a:moveTo>
                <a:lnTo>
                  <a:pt x="0" y="246773"/>
                </a:lnTo>
                <a:lnTo>
                  <a:pt x="0" y="237248"/>
                </a:lnTo>
                <a:lnTo>
                  <a:pt x="9525" y="237248"/>
                </a:lnTo>
                <a:lnTo>
                  <a:pt x="9525" y="246773"/>
                </a:lnTo>
                <a:close/>
              </a:path>
              <a:path w="317500" h="823595">
                <a:moveTo>
                  <a:pt x="9525" y="227723"/>
                </a:moveTo>
                <a:lnTo>
                  <a:pt x="0" y="227723"/>
                </a:lnTo>
                <a:lnTo>
                  <a:pt x="0" y="218198"/>
                </a:lnTo>
                <a:lnTo>
                  <a:pt x="9525" y="218198"/>
                </a:lnTo>
                <a:lnTo>
                  <a:pt x="9525" y="227723"/>
                </a:lnTo>
                <a:close/>
              </a:path>
              <a:path w="317500" h="823595">
                <a:moveTo>
                  <a:pt x="9525" y="208673"/>
                </a:moveTo>
                <a:lnTo>
                  <a:pt x="0" y="208673"/>
                </a:lnTo>
                <a:lnTo>
                  <a:pt x="0" y="199148"/>
                </a:lnTo>
                <a:lnTo>
                  <a:pt x="9525" y="199148"/>
                </a:lnTo>
                <a:lnTo>
                  <a:pt x="9525" y="208673"/>
                </a:lnTo>
                <a:close/>
              </a:path>
              <a:path w="317500" h="823595">
                <a:moveTo>
                  <a:pt x="9525" y="189623"/>
                </a:moveTo>
                <a:lnTo>
                  <a:pt x="0" y="189623"/>
                </a:lnTo>
                <a:lnTo>
                  <a:pt x="0" y="180098"/>
                </a:lnTo>
                <a:lnTo>
                  <a:pt x="9525" y="180098"/>
                </a:lnTo>
                <a:lnTo>
                  <a:pt x="9525" y="189623"/>
                </a:lnTo>
                <a:close/>
              </a:path>
              <a:path w="317500" h="823595">
                <a:moveTo>
                  <a:pt x="9525" y="170573"/>
                </a:moveTo>
                <a:lnTo>
                  <a:pt x="0" y="170573"/>
                </a:lnTo>
                <a:lnTo>
                  <a:pt x="0" y="161048"/>
                </a:lnTo>
                <a:lnTo>
                  <a:pt x="9525" y="161048"/>
                </a:lnTo>
                <a:lnTo>
                  <a:pt x="9525" y="170573"/>
                </a:lnTo>
                <a:close/>
              </a:path>
              <a:path w="317500" h="823595">
                <a:moveTo>
                  <a:pt x="9525" y="151523"/>
                </a:moveTo>
                <a:lnTo>
                  <a:pt x="0" y="151523"/>
                </a:lnTo>
                <a:lnTo>
                  <a:pt x="0" y="141998"/>
                </a:lnTo>
                <a:lnTo>
                  <a:pt x="9525" y="141998"/>
                </a:lnTo>
                <a:lnTo>
                  <a:pt x="9525" y="151523"/>
                </a:lnTo>
                <a:close/>
              </a:path>
              <a:path w="317500" h="823595">
                <a:moveTo>
                  <a:pt x="9525" y="132473"/>
                </a:moveTo>
                <a:lnTo>
                  <a:pt x="0" y="132473"/>
                </a:lnTo>
                <a:lnTo>
                  <a:pt x="0" y="122948"/>
                </a:lnTo>
                <a:lnTo>
                  <a:pt x="9525" y="122948"/>
                </a:lnTo>
                <a:lnTo>
                  <a:pt x="9525" y="132473"/>
                </a:lnTo>
                <a:close/>
              </a:path>
              <a:path w="317500" h="823595">
                <a:moveTo>
                  <a:pt x="9525" y="113423"/>
                </a:moveTo>
                <a:lnTo>
                  <a:pt x="0" y="113423"/>
                </a:lnTo>
                <a:lnTo>
                  <a:pt x="0" y="103898"/>
                </a:lnTo>
                <a:lnTo>
                  <a:pt x="9525" y="103898"/>
                </a:lnTo>
                <a:lnTo>
                  <a:pt x="9525" y="113423"/>
                </a:lnTo>
                <a:close/>
              </a:path>
              <a:path w="317500" h="823595">
                <a:moveTo>
                  <a:pt x="9525" y="94373"/>
                </a:moveTo>
                <a:lnTo>
                  <a:pt x="0" y="94373"/>
                </a:lnTo>
                <a:lnTo>
                  <a:pt x="0" y="84848"/>
                </a:lnTo>
                <a:lnTo>
                  <a:pt x="9525" y="84848"/>
                </a:lnTo>
                <a:lnTo>
                  <a:pt x="9525" y="94373"/>
                </a:lnTo>
                <a:close/>
              </a:path>
              <a:path w="317500" h="823595">
                <a:moveTo>
                  <a:pt x="9525" y="75323"/>
                </a:moveTo>
                <a:lnTo>
                  <a:pt x="0" y="75323"/>
                </a:lnTo>
                <a:lnTo>
                  <a:pt x="0" y="65798"/>
                </a:lnTo>
                <a:lnTo>
                  <a:pt x="9525" y="65798"/>
                </a:lnTo>
                <a:lnTo>
                  <a:pt x="9525" y="75323"/>
                </a:lnTo>
                <a:close/>
              </a:path>
              <a:path w="317500" h="823595">
                <a:moveTo>
                  <a:pt x="9525" y="56273"/>
                </a:moveTo>
                <a:lnTo>
                  <a:pt x="0" y="56273"/>
                </a:lnTo>
                <a:lnTo>
                  <a:pt x="0" y="46748"/>
                </a:lnTo>
                <a:lnTo>
                  <a:pt x="9525" y="46748"/>
                </a:lnTo>
                <a:lnTo>
                  <a:pt x="9525" y="56273"/>
                </a:lnTo>
                <a:close/>
              </a:path>
              <a:path w="317500" h="823595">
                <a:moveTo>
                  <a:pt x="9525" y="37223"/>
                </a:moveTo>
                <a:lnTo>
                  <a:pt x="0" y="37223"/>
                </a:lnTo>
                <a:lnTo>
                  <a:pt x="0" y="27698"/>
                </a:lnTo>
                <a:lnTo>
                  <a:pt x="9525" y="27698"/>
                </a:lnTo>
                <a:lnTo>
                  <a:pt x="9525" y="37223"/>
                </a:lnTo>
                <a:close/>
              </a:path>
              <a:path w="317500" h="823595">
                <a:moveTo>
                  <a:pt x="9525" y="18173"/>
                </a:moveTo>
                <a:lnTo>
                  <a:pt x="0" y="18173"/>
                </a:lnTo>
                <a:lnTo>
                  <a:pt x="0" y="8648"/>
                </a:lnTo>
                <a:lnTo>
                  <a:pt x="9525" y="8648"/>
                </a:lnTo>
                <a:lnTo>
                  <a:pt x="9525" y="18173"/>
                </a:lnTo>
                <a:close/>
              </a:path>
              <a:path w="317500" h="823595">
                <a:moveTo>
                  <a:pt x="19926" y="9525"/>
                </a:moveTo>
                <a:lnTo>
                  <a:pt x="10401" y="9525"/>
                </a:lnTo>
                <a:lnTo>
                  <a:pt x="10401" y="0"/>
                </a:lnTo>
                <a:lnTo>
                  <a:pt x="19926" y="0"/>
                </a:lnTo>
                <a:lnTo>
                  <a:pt x="19926" y="9525"/>
                </a:lnTo>
                <a:close/>
              </a:path>
              <a:path w="317500" h="823595">
                <a:moveTo>
                  <a:pt x="38976" y="9525"/>
                </a:moveTo>
                <a:lnTo>
                  <a:pt x="29451" y="9525"/>
                </a:lnTo>
                <a:lnTo>
                  <a:pt x="29451" y="0"/>
                </a:lnTo>
                <a:lnTo>
                  <a:pt x="38976" y="0"/>
                </a:lnTo>
                <a:lnTo>
                  <a:pt x="38976" y="9525"/>
                </a:lnTo>
                <a:close/>
              </a:path>
              <a:path w="317500" h="823595">
                <a:moveTo>
                  <a:pt x="58026" y="9525"/>
                </a:moveTo>
                <a:lnTo>
                  <a:pt x="48501" y="9525"/>
                </a:lnTo>
                <a:lnTo>
                  <a:pt x="48501" y="0"/>
                </a:lnTo>
                <a:lnTo>
                  <a:pt x="58026" y="0"/>
                </a:lnTo>
                <a:lnTo>
                  <a:pt x="58026" y="9525"/>
                </a:lnTo>
                <a:close/>
              </a:path>
              <a:path w="317500" h="823595">
                <a:moveTo>
                  <a:pt x="77076" y="9525"/>
                </a:moveTo>
                <a:lnTo>
                  <a:pt x="67551" y="9525"/>
                </a:lnTo>
                <a:lnTo>
                  <a:pt x="67551" y="0"/>
                </a:lnTo>
                <a:lnTo>
                  <a:pt x="77076" y="0"/>
                </a:lnTo>
                <a:lnTo>
                  <a:pt x="77076" y="9525"/>
                </a:lnTo>
                <a:close/>
              </a:path>
              <a:path w="317500" h="823595">
                <a:moveTo>
                  <a:pt x="96126" y="9525"/>
                </a:moveTo>
                <a:lnTo>
                  <a:pt x="86601" y="9525"/>
                </a:lnTo>
                <a:lnTo>
                  <a:pt x="86601" y="0"/>
                </a:lnTo>
                <a:lnTo>
                  <a:pt x="96126" y="0"/>
                </a:lnTo>
                <a:lnTo>
                  <a:pt x="96126" y="9525"/>
                </a:lnTo>
                <a:close/>
              </a:path>
              <a:path w="317500" h="823595">
                <a:moveTo>
                  <a:pt x="115176" y="9525"/>
                </a:moveTo>
                <a:lnTo>
                  <a:pt x="105651" y="9525"/>
                </a:lnTo>
                <a:lnTo>
                  <a:pt x="105651" y="0"/>
                </a:lnTo>
                <a:lnTo>
                  <a:pt x="115176" y="0"/>
                </a:lnTo>
                <a:lnTo>
                  <a:pt x="115176" y="9525"/>
                </a:lnTo>
                <a:close/>
              </a:path>
              <a:path w="317500" h="823595">
                <a:moveTo>
                  <a:pt x="134226" y="9525"/>
                </a:moveTo>
                <a:lnTo>
                  <a:pt x="124701" y="9525"/>
                </a:lnTo>
                <a:lnTo>
                  <a:pt x="124701" y="0"/>
                </a:lnTo>
                <a:lnTo>
                  <a:pt x="134226" y="0"/>
                </a:lnTo>
                <a:lnTo>
                  <a:pt x="134226" y="9525"/>
                </a:lnTo>
                <a:close/>
              </a:path>
              <a:path w="317500" h="823595">
                <a:moveTo>
                  <a:pt x="153276" y="9525"/>
                </a:moveTo>
                <a:lnTo>
                  <a:pt x="143751" y="9525"/>
                </a:lnTo>
                <a:lnTo>
                  <a:pt x="143751" y="0"/>
                </a:lnTo>
                <a:lnTo>
                  <a:pt x="153276" y="0"/>
                </a:lnTo>
                <a:lnTo>
                  <a:pt x="153276" y="9525"/>
                </a:lnTo>
                <a:close/>
              </a:path>
              <a:path w="317500" h="823595">
                <a:moveTo>
                  <a:pt x="172326" y="9525"/>
                </a:moveTo>
                <a:lnTo>
                  <a:pt x="162801" y="9525"/>
                </a:lnTo>
                <a:lnTo>
                  <a:pt x="162801" y="0"/>
                </a:lnTo>
                <a:lnTo>
                  <a:pt x="172326" y="0"/>
                </a:lnTo>
                <a:lnTo>
                  <a:pt x="172326" y="9525"/>
                </a:lnTo>
                <a:close/>
              </a:path>
              <a:path w="317500" h="823595">
                <a:moveTo>
                  <a:pt x="191376" y="9525"/>
                </a:moveTo>
                <a:lnTo>
                  <a:pt x="181851" y="9525"/>
                </a:lnTo>
                <a:lnTo>
                  <a:pt x="181851" y="0"/>
                </a:lnTo>
                <a:lnTo>
                  <a:pt x="191376" y="0"/>
                </a:lnTo>
                <a:lnTo>
                  <a:pt x="191376" y="9525"/>
                </a:lnTo>
                <a:close/>
              </a:path>
              <a:path w="317500" h="823595">
                <a:moveTo>
                  <a:pt x="210426" y="9525"/>
                </a:moveTo>
                <a:lnTo>
                  <a:pt x="200901" y="9525"/>
                </a:lnTo>
                <a:lnTo>
                  <a:pt x="200901" y="0"/>
                </a:lnTo>
                <a:lnTo>
                  <a:pt x="210426" y="0"/>
                </a:lnTo>
                <a:lnTo>
                  <a:pt x="210426" y="9525"/>
                </a:lnTo>
                <a:close/>
              </a:path>
              <a:path w="317500" h="823595">
                <a:moveTo>
                  <a:pt x="229476" y="9525"/>
                </a:moveTo>
                <a:lnTo>
                  <a:pt x="219951" y="9525"/>
                </a:lnTo>
                <a:lnTo>
                  <a:pt x="219951" y="0"/>
                </a:lnTo>
                <a:lnTo>
                  <a:pt x="229476" y="0"/>
                </a:lnTo>
                <a:lnTo>
                  <a:pt x="229476" y="9525"/>
                </a:lnTo>
                <a:close/>
              </a:path>
              <a:path w="317500" h="823595">
                <a:moveTo>
                  <a:pt x="248526" y="9525"/>
                </a:moveTo>
                <a:lnTo>
                  <a:pt x="239001" y="9525"/>
                </a:lnTo>
                <a:lnTo>
                  <a:pt x="239001" y="0"/>
                </a:lnTo>
                <a:lnTo>
                  <a:pt x="248526" y="0"/>
                </a:lnTo>
                <a:lnTo>
                  <a:pt x="248526" y="9525"/>
                </a:lnTo>
                <a:close/>
              </a:path>
              <a:path w="317500" h="823595">
                <a:moveTo>
                  <a:pt x="267576" y="9525"/>
                </a:moveTo>
                <a:lnTo>
                  <a:pt x="258051" y="9525"/>
                </a:lnTo>
                <a:lnTo>
                  <a:pt x="258051" y="0"/>
                </a:lnTo>
                <a:lnTo>
                  <a:pt x="267576" y="0"/>
                </a:lnTo>
                <a:lnTo>
                  <a:pt x="267576" y="9525"/>
                </a:lnTo>
                <a:close/>
              </a:path>
              <a:path w="317500" h="823595">
                <a:moveTo>
                  <a:pt x="286626" y="9525"/>
                </a:moveTo>
                <a:lnTo>
                  <a:pt x="277101" y="9525"/>
                </a:lnTo>
                <a:lnTo>
                  <a:pt x="277101" y="0"/>
                </a:lnTo>
                <a:lnTo>
                  <a:pt x="286626" y="0"/>
                </a:lnTo>
                <a:lnTo>
                  <a:pt x="286626" y="9525"/>
                </a:lnTo>
                <a:close/>
              </a:path>
              <a:path w="317500" h="823595">
                <a:moveTo>
                  <a:pt x="305676" y="9525"/>
                </a:moveTo>
                <a:lnTo>
                  <a:pt x="296151" y="9525"/>
                </a:lnTo>
                <a:lnTo>
                  <a:pt x="296151" y="0"/>
                </a:lnTo>
                <a:lnTo>
                  <a:pt x="305676" y="0"/>
                </a:lnTo>
                <a:lnTo>
                  <a:pt x="305676" y="9525"/>
                </a:lnTo>
                <a:close/>
              </a:path>
              <a:path w="317500" h="823595">
                <a:moveTo>
                  <a:pt x="317296" y="16954"/>
                </a:moveTo>
                <a:lnTo>
                  <a:pt x="307771" y="16954"/>
                </a:lnTo>
                <a:lnTo>
                  <a:pt x="307771" y="7429"/>
                </a:lnTo>
                <a:lnTo>
                  <a:pt x="317296" y="7429"/>
                </a:lnTo>
                <a:lnTo>
                  <a:pt x="317296" y="16954"/>
                </a:lnTo>
                <a:close/>
              </a:path>
              <a:path w="317500" h="823595">
                <a:moveTo>
                  <a:pt x="317296" y="36004"/>
                </a:moveTo>
                <a:lnTo>
                  <a:pt x="307771" y="36004"/>
                </a:lnTo>
                <a:lnTo>
                  <a:pt x="307771" y="26479"/>
                </a:lnTo>
                <a:lnTo>
                  <a:pt x="317296" y="26479"/>
                </a:lnTo>
                <a:lnTo>
                  <a:pt x="317296" y="36004"/>
                </a:lnTo>
                <a:close/>
              </a:path>
              <a:path w="317500" h="823595">
                <a:moveTo>
                  <a:pt x="317296" y="55054"/>
                </a:moveTo>
                <a:lnTo>
                  <a:pt x="307771" y="55054"/>
                </a:lnTo>
                <a:lnTo>
                  <a:pt x="307771" y="45529"/>
                </a:lnTo>
                <a:lnTo>
                  <a:pt x="317296" y="45529"/>
                </a:lnTo>
                <a:lnTo>
                  <a:pt x="317296" y="55054"/>
                </a:lnTo>
                <a:close/>
              </a:path>
              <a:path w="317500" h="823595">
                <a:moveTo>
                  <a:pt x="317296" y="74104"/>
                </a:moveTo>
                <a:lnTo>
                  <a:pt x="307771" y="74104"/>
                </a:lnTo>
                <a:lnTo>
                  <a:pt x="307771" y="64579"/>
                </a:lnTo>
                <a:lnTo>
                  <a:pt x="317296" y="64579"/>
                </a:lnTo>
                <a:lnTo>
                  <a:pt x="317296" y="74104"/>
                </a:lnTo>
                <a:close/>
              </a:path>
              <a:path w="317500" h="823595">
                <a:moveTo>
                  <a:pt x="317296" y="93154"/>
                </a:moveTo>
                <a:lnTo>
                  <a:pt x="307771" y="93154"/>
                </a:lnTo>
                <a:lnTo>
                  <a:pt x="307771" y="83629"/>
                </a:lnTo>
                <a:lnTo>
                  <a:pt x="317296" y="83629"/>
                </a:lnTo>
                <a:lnTo>
                  <a:pt x="317296" y="93154"/>
                </a:lnTo>
                <a:close/>
              </a:path>
              <a:path w="317500" h="823595">
                <a:moveTo>
                  <a:pt x="317296" y="112204"/>
                </a:moveTo>
                <a:lnTo>
                  <a:pt x="307771" y="112204"/>
                </a:lnTo>
                <a:lnTo>
                  <a:pt x="307771" y="102679"/>
                </a:lnTo>
                <a:lnTo>
                  <a:pt x="317296" y="102679"/>
                </a:lnTo>
                <a:lnTo>
                  <a:pt x="317296" y="112204"/>
                </a:lnTo>
                <a:close/>
              </a:path>
              <a:path w="317500" h="823595">
                <a:moveTo>
                  <a:pt x="317296" y="131254"/>
                </a:moveTo>
                <a:lnTo>
                  <a:pt x="307771" y="131254"/>
                </a:lnTo>
                <a:lnTo>
                  <a:pt x="307771" y="121729"/>
                </a:lnTo>
                <a:lnTo>
                  <a:pt x="317296" y="121729"/>
                </a:lnTo>
                <a:lnTo>
                  <a:pt x="317296" y="131254"/>
                </a:lnTo>
                <a:close/>
              </a:path>
              <a:path w="317500" h="823595">
                <a:moveTo>
                  <a:pt x="317296" y="150304"/>
                </a:moveTo>
                <a:lnTo>
                  <a:pt x="307771" y="150304"/>
                </a:lnTo>
                <a:lnTo>
                  <a:pt x="307771" y="140779"/>
                </a:lnTo>
                <a:lnTo>
                  <a:pt x="317296" y="140779"/>
                </a:lnTo>
                <a:lnTo>
                  <a:pt x="317296" y="150304"/>
                </a:lnTo>
                <a:close/>
              </a:path>
              <a:path w="317500" h="823595">
                <a:moveTo>
                  <a:pt x="317296" y="169354"/>
                </a:moveTo>
                <a:lnTo>
                  <a:pt x="307771" y="169354"/>
                </a:lnTo>
                <a:lnTo>
                  <a:pt x="307771" y="159829"/>
                </a:lnTo>
                <a:lnTo>
                  <a:pt x="317296" y="159829"/>
                </a:lnTo>
                <a:lnTo>
                  <a:pt x="317296" y="169354"/>
                </a:lnTo>
                <a:close/>
              </a:path>
              <a:path w="317500" h="823595">
                <a:moveTo>
                  <a:pt x="317296" y="188404"/>
                </a:moveTo>
                <a:lnTo>
                  <a:pt x="307771" y="188404"/>
                </a:lnTo>
                <a:lnTo>
                  <a:pt x="307771" y="178879"/>
                </a:lnTo>
                <a:lnTo>
                  <a:pt x="317296" y="178879"/>
                </a:lnTo>
                <a:lnTo>
                  <a:pt x="317296" y="188404"/>
                </a:lnTo>
                <a:close/>
              </a:path>
              <a:path w="317500" h="823595">
                <a:moveTo>
                  <a:pt x="317296" y="207454"/>
                </a:moveTo>
                <a:lnTo>
                  <a:pt x="307771" y="207454"/>
                </a:lnTo>
                <a:lnTo>
                  <a:pt x="307771" y="197929"/>
                </a:lnTo>
                <a:lnTo>
                  <a:pt x="317296" y="197929"/>
                </a:lnTo>
                <a:lnTo>
                  <a:pt x="317296" y="207454"/>
                </a:lnTo>
                <a:close/>
              </a:path>
              <a:path w="317500" h="823595">
                <a:moveTo>
                  <a:pt x="317296" y="226504"/>
                </a:moveTo>
                <a:lnTo>
                  <a:pt x="307771" y="226504"/>
                </a:lnTo>
                <a:lnTo>
                  <a:pt x="307771" y="216979"/>
                </a:lnTo>
                <a:lnTo>
                  <a:pt x="317296" y="216979"/>
                </a:lnTo>
                <a:lnTo>
                  <a:pt x="317296" y="226504"/>
                </a:lnTo>
                <a:close/>
              </a:path>
              <a:path w="317500" h="823595">
                <a:moveTo>
                  <a:pt x="317296" y="245554"/>
                </a:moveTo>
                <a:lnTo>
                  <a:pt x="307771" y="245554"/>
                </a:lnTo>
                <a:lnTo>
                  <a:pt x="307771" y="236029"/>
                </a:lnTo>
                <a:lnTo>
                  <a:pt x="317296" y="236029"/>
                </a:lnTo>
                <a:lnTo>
                  <a:pt x="317296" y="245554"/>
                </a:lnTo>
                <a:close/>
              </a:path>
              <a:path w="317500" h="823595">
                <a:moveTo>
                  <a:pt x="317296" y="264604"/>
                </a:moveTo>
                <a:lnTo>
                  <a:pt x="307771" y="264604"/>
                </a:lnTo>
                <a:lnTo>
                  <a:pt x="307771" y="255079"/>
                </a:lnTo>
                <a:lnTo>
                  <a:pt x="317296" y="255079"/>
                </a:lnTo>
                <a:lnTo>
                  <a:pt x="317296" y="264604"/>
                </a:lnTo>
                <a:close/>
              </a:path>
              <a:path w="317500" h="823595">
                <a:moveTo>
                  <a:pt x="317296" y="283654"/>
                </a:moveTo>
                <a:lnTo>
                  <a:pt x="307771" y="283654"/>
                </a:lnTo>
                <a:lnTo>
                  <a:pt x="307771" y="274129"/>
                </a:lnTo>
                <a:lnTo>
                  <a:pt x="317296" y="274129"/>
                </a:lnTo>
                <a:lnTo>
                  <a:pt x="317296" y="283654"/>
                </a:lnTo>
                <a:close/>
              </a:path>
              <a:path w="317500" h="823595">
                <a:moveTo>
                  <a:pt x="317296" y="302704"/>
                </a:moveTo>
                <a:lnTo>
                  <a:pt x="307771" y="302704"/>
                </a:lnTo>
                <a:lnTo>
                  <a:pt x="307771" y="293179"/>
                </a:lnTo>
                <a:lnTo>
                  <a:pt x="317296" y="293179"/>
                </a:lnTo>
                <a:lnTo>
                  <a:pt x="317296" y="302704"/>
                </a:lnTo>
                <a:close/>
              </a:path>
              <a:path w="317500" h="823595">
                <a:moveTo>
                  <a:pt x="317296" y="321754"/>
                </a:moveTo>
                <a:lnTo>
                  <a:pt x="307771" y="321754"/>
                </a:lnTo>
                <a:lnTo>
                  <a:pt x="307771" y="312229"/>
                </a:lnTo>
                <a:lnTo>
                  <a:pt x="317296" y="312229"/>
                </a:lnTo>
                <a:lnTo>
                  <a:pt x="317296" y="321754"/>
                </a:lnTo>
                <a:close/>
              </a:path>
              <a:path w="317500" h="823595">
                <a:moveTo>
                  <a:pt x="317296" y="340804"/>
                </a:moveTo>
                <a:lnTo>
                  <a:pt x="307771" y="340804"/>
                </a:lnTo>
                <a:lnTo>
                  <a:pt x="307771" y="331279"/>
                </a:lnTo>
                <a:lnTo>
                  <a:pt x="317296" y="331279"/>
                </a:lnTo>
                <a:lnTo>
                  <a:pt x="317296" y="340804"/>
                </a:lnTo>
                <a:close/>
              </a:path>
              <a:path w="317500" h="823595">
                <a:moveTo>
                  <a:pt x="317296" y="359854"/>
                </a:moveTo>
                <a:lnTo>
                  <a:pt x="307771" y="359854"/>
                </a:lnTo>
                <a:lnTo>
                  <a:pt x="307771" y="350329"/>
                </a:lnTo>
                <a:lnTo>
                  <a:pt x="317296" y="350329"/>
                </a:lnTo>
                <a:lnTo>
                  <a:pt x="317296" y="359854"/>
                </a:lnTo>
                <a:close/>
              </a:path>
              <a:path w="317500" h="823595">
                <a:moveTo>
                  <a:pt x="317296" y="378904"/>
                </a:moveTo>
                <a:lnTo>
                  <a:pt x="307771" y="378904"/>
                </a:lnTo>
                <a:lnTo>
                  <a:pt x="307771" y="369379"/>
                </a:lnTo>
                <a:lnTo>
                  <a:pt x="317296" y="369379"/>
                </a:lnTo>
                <a:lnTo>
                  <a:pt x="317296" y="378904"/>
                </a:lnTo>
                <a:close/>
              </a:path>
              <a:path w="317500" h="823595">
                <a:moveTo>
                  <a:pt x="317296" y="397954"/>
                </a:moveTo>
                <a:lnTo>
                  <a:pt x="307771" y="397954"/>
                </a:lnTo>
                <a:lnTo>
                  <a:pt x="307771" y="388429"/>
                </a:lnTo>
                <a:lnTo>
                  <a:pt x="317296" y="388429"/>
                </a:lnTo>
                <a:lnTo>
                  <a:pt x="317296" y="397954"/>
                </a:lnTo>
                <a:close/>
              </a:path>
              <a:path w="317500" h="823595">
                <a:moveTo>
                  <a:pt x="317296" y="417004"/>
                </a:moveTo>
                <a:lnTo>
                  <a:pt x="307771" y="417004"/>
                </a:lnTo>
                <a:lnTo>
                  <a:pt x="307771" y="407479"/>
                </a:lnTo>
                <a:lnTo>
                  <a:pt x="317296" y="407479"/>
                </a:lnTo>
                <a:lnTo>
                  <a:pt x="317296" y="417004"/>
                </a:lnTo>
                <a:close/>
              </a:path>
              <a:path w="317500" h="823595">
                <a:moveTo>
                  <a:pt x="317296" y="436054"/>
                </a:moveTo>
                <a:lnTo>
                  <a:pt x="307771" y="436054"/>
                </a:lnTo>
                <a:lnTo>
                  <a:pt x="307771" y="426529"/>
                </a:lnTo>
                <a:lnTo>
                  <a:pt x="317296" y="426529"/>
                </a:lnTo>
                <a:lnTo>
                  <a:pt x="317296" y="436054"/>
                </a:lnTo>
                <a:close/>
              </a:path>
              <a:path w="317500" h="823595">
                <a:moveTo>
                  <a:pt x="317296" y="455104"/>
                </a:moveTo>
                <a:lnTo>
                  <a:pt x="307771" y="455104"/>
                </a:lnTo>
                <a:lnTo>
                  <a:pt x="307771" y="445579"/>
                </a:lnTo>
                <a:lnTo>
                  <a:pt x="317296" y="445579"/>
                </a:lnTo>
                <a:lnTo>
                  <a:pt x="317296" y="455104"/>
                </a:lnTo>
                <a:close/>
              </a:path>
              <a:path w="317500" h="823595">
                <a:moveTo>
                  <a:pt x="317296" y="474154"/>
                </a:moveTo>
                <a:lnTo>
                  <a:pt x="307771" y="474154"/>
                </a:lnTo>
                <a:lnTo>
                  <a:pt x="307771" y="464629"/>
                </a:lnTo>
                <a:lnTo>
                  <a:pt x="317296" y="464629"/>
                </a:lnTo>
                <a:lnTo>
                  <a:pt x="317296" y="474154"/>
                </a:lnTo>
                <a:close/>
              </a:path>
              <a:path w="317500" h="823595">
                <a:moveTo>
                  <a:pt x="317296" y="493204"/>
                </a:moveTo>
                <a:lnTo>
                  <a:pt x="307771" y="493204"/>
                </a:lnTo>
                <a:lnTo>
                  <a:pt x="307771" y="483679"/>
                </a:lnTo>
                <a:lnTo>
                  <a:pt x="317296" y="483679"/>
                </a:lnTo>
                <a:lnTo>
                  <a:pt x="317296" y="493204"/>
                </a:lnTo>
                <a:close/>
              </a:path>
              <a:path w="317500" h="823595">
                <a:moveTo>
                  <a:pt x="317296" y="512254"/>
                </a:moveTo>
                <a:lnTo>
                  <a:pt x="307771" y="512254"/>
                </a:lnTo>
                <a:lnTo>
                  <a:pt x="307771" y="502729"/>
                </a:lnTo>
                <a:lnTo>
                  <a:pt x="317296" y="502729"/>
                </a:lnTo>
                <a:lnTo>
                  <a:pt x="317296" y="512254"/>
                </a:lnTo>
                <a:close/>
              </a:path>
              <a:path w="317500" h="823595">
                <a:moveTo>
                  <a:pt x="317296" y="531304"/>
                </a:moveTo>
                <a:lnTo>
                  <a:pt x="307771" y="531304"/>
                </a:lnTo>
                <a:lnTo>
                  <a:pt x="307771" y="521779"/>
                </a:lnTo>
                <a:lnTo>
                  <a:pt x="317296" y="521779"/>
                </a:lnTo>
                <a:lnTo>
                  <a:pt x="317296" y="531304"/>
                </a:lnTo>
                <a:close/>
              </a:path>
              <a:path w="317500" h="823595">
                <a:moveTo>
                  <a:pt x="317296" y="550354"/>
                </a:moveTo>
                <a:lnTo>
                  <a:pt x="307771" y="550354"/>
                </a:lnTo>
                <a:lnTo>
                  <a:pt x="307771" y="540829"/>
                </a:lnTo>
                <a:lnTo>
                  <a:pt x="317296" y="540829"/>
                </a:lnTo>
                <a:lnTo>
                  <a:pt x="317296" y="550354"/>
                </a:lnTo>
                <a:close/>
              </a:path>
              <a:path w="317500" h="823595">
                <a:moveTo>
                  <a:pt x="317296" y="569404"/>
                </a:moveTo>
                <a:lnTo>
                  <a:pt x="307771" y="569404"/>
                </a:lnTo>
                <a:lnTo>
                  <a:pt x="307771" y="559879"/>
                </a:lnTo>
                <a:lnTo>
                  <a:pt x="317296" y="559879"/>
                </a:lnTo>
                <a:lnTo>
                  <a:pt x="317296" y="569404"/>
                </a:lnTo>
                <a:close/>
              </a:path>
              <a:path w="317500" h="823595">
                <a:moveTo>
                  <a:pt x="317296" y="588454"/>
                </a:moveTo>
                <a:lnTo>
                  <a:pt x="307771" y="588454"/>
                </a:lnTo>
                <a:lnTo>
                  <a:pt x="307771" y="578929"/>
                </a:lnTo>
                <a:lnTo>
                  <a:pt x="317296" y="578929"/>
                </a:lnTo>
                <a:lnTo>
                  <a:pt x="317296" y="588454"/>
                </a:lnTo>
                <a:close/>
              </a:path>
              <a:path w="317500" h="823595">
                <a:moveTo>
                  <a:pt x="317296" y="607504"/>
                </a:moveTo>
                <a:lnTo>
                  <a:pt x="307771" y="607504"/>
                </a:lnTo>
                <a:lnTo>
                  <a:pt x="307771" y="597979"/>
                </a:lnTo>
                <a:lnTo>
                  <a:pt x="317296" y="597979"/>
                </a:lnTo>
                <a:lnTo>
                  <a:pt x="317296" y="607504"/>
                </a:lnTo>
                <a:close/>
              </a:path>
              <a:path w="317500" h="823595">
                <a:moveTo>
                  <a:pt x="317296" y="626554"/>
                </a:moveTo>
                <a:lnTo>
                  <a:pt x="307771" y="626554"/>
                </a:lnTo>
                <a:lnTo>
                  <a:pt x="307771" y="617029"/>
                </a:lnTo>
                <a:lnTo>
                  <a:pt x="317296" y="617029"/>
                </a:lnTo>
                <a:lnTo>
                  <a:pt x="317296" y="626554"/>
                </a:lnTo>
                <a:close/>
              </a:path>
              <a:path w="317500" h="823595">
                <a:moveTo>
                  <a:pt x="317296" y="645604"/>
                </a:moveTo>
                <a:lnTo>
                  <a:pt x="307771" y="645604"/>
                </a:lnTo>
                <a:lnTo>
                  <a:pt x="307771" y="636079"/>
                </a:lnTo>
                <a:lnTo>
                  <a:pt x="317296" y="636079"/>
                </a:lnTo>
                <a:lnTo>
                  <a:pt x="317296" y="645604"/>
                </a:lnTo>
                <a:close/>
              </a:path>
              <a:path w="317500" h="823595">
                <a:moveTo>
                  <a:pt x="317296" y="664654"/>
                </a:moveTo>
                <a:lnTo>
                  <a:pt x="307771" y="664654"/>
                </a:lnTo>
                <a:lnTo>
                  <a:pt x="307771" y="655129"/>
                </a:lnTo>
                <a:lnTo>
                  <a:pt x="317296" y="655129"/>
                </a:lnTo>
                <a:lnTo>
                  <a:pt x="317296" y="664654"/>
                </a:lnTo>
                <a:close/>
              </a:path>
              <a:path w="317500" h="823595">
                <a:moveTo>
                  <a:pt x="317296" y="683704"/>
                </a:moveTo>
                <a:lnTo>
                  <a:pt x="307771" y="683704"/>
                </a:lnTo>
                <a:lnTo>
                  <a:pt x="307771" y="674179"/>
                </a:lnTo>
                <a:lnTo>
                  <a:pt x="317296" y="674179"/>
                </a:lnTo>
                <a:lnTo>
                  <a:pt x="317296" y="683704"/>
                </a:lnTo>
                <a:close/>
              </a:path>
              <a:path w="317500" h="823595">
                <a:moveTo>
                  <a:pt x="317296" y="702754"/>
                </a:moveTo>
                <a:lnTo>
                  <a:pt x="307771" y="702754"/>
                </a:lnTo>
                <a:lnTo>
                  <a:pt x="307771" y="693229"/>
                </a:lnTo>
                <a:lnTo>
                  <a:pt x="317296" y="693229"/>
                </a:lnTo>
                <a:lnTo>
                  <a:pt x="317296" y="702754"/>
                </a:lnTo>
                <a:close/>
              </a:path>
              <a:path w="317500" h="823595">
                <a:moveTo>
                  <a:pt x="317296" y="721804"/>
                </a:moveTo>
                <a:lnTo>
                  <a:pt x="307771" y="721804"/>
                </a:lnTo>
                <a:lnTo>
                  <a:pt x="307771" y="712279"/>
                </a:lnTo>
                <a:lnTo>
                  <a:pt x="317296" y="712279"/>
                </a:lnTo>
                <a:lnTo>
                  <a:pt x="317296" y="721804"/>
                </a:lnTo>
                <a:close/>
              </a:path>
              <a:path w="317500" h="823595">
                <a:moveTo>
                  <a:pt x="317296" y="740854"/>
                </a:moveTo>
                <a:lnTo>
                  <a:pt x="307771" y="740854"/>
                </a:lnTo>
                <a:lnTo>
                  <a:pt x="307771" y="731329"/>
                </a:lnTo>
                <a:lnTo>
                  <a:pt x="317296" y="731329"/>
                </a:lnTo>
                <a:lnTo>
                  <a:pt x="317296" y="740854"/>
                </a:lnTo>
                <a:close/>
              </a:path>
              <a:path w="317500" h="823595">
                <a:moveTo>
                  <a:pt x="317296" y="759904"/>
                </a:moveTo>
                <a:lnTo>
                  <a:pt x="307771" y="759904"/>
                </a:lnTo>
                <a:lnTo>
                  <a:pt x="307771" y="750379"/>
                </a:lnTo>
                <a:lnTo>
                  <a:pt x="317296" y="750379"/>
                </a:lnTo>
                <a:lnTo>
                  <a:pt x="317296" y="759904"/>
                </a:lnTo>
                <a:close/>
              </a:path>
              <a:path w="317500" h="823595">
                <a:moveTo>
                  <a:pt x="317296" y="778954"/>
                </a:moveTo>
                <a:lnTo>
                  <a:pt x="307771" y="778954"/>
                </a:lnTo>
                <a:lnTo>
                  <a:pt x="307771" y="769429"/>
                </a:lnTo>
                <a:lnTo>
                  <a:pt x="317296" y="769429"/>
                </a:lnTo>
                <a:lnTo>
                  <a:pt x="317296" y="778954"/>
                </a:lnTo>
                <a:close/>
              </a:path>
              <a:path w="317500" h="823595">
                <a:moveTo>
                  <a:pt x="317296" y="798004"/>
                </a:moveTo>
                <a:lnTo>
                  <a:pt x="307771" y="798004"/>
                </a:lnTo>
                <a:lnTo>
                  <a:pt x="307771" y="788479"/>
                </a:lnTo>
                <a:lnTo>
                  <a:pt x="317296" y="788479"/>
                </a:lnTo>
                <a:lnTo>
                  <a:pt x="317296" y="798004"/>
                </a:lnTo>
                <a:close/>
              </a:path>
              <a:path w="317500" h="823595">
                <a:moveTo>
                  <a:pt x="317296" y="817054"/>
                </a:moveTo>
                <a:lnTo>
                  <a:pt x="307771" y="817054"/>
                </a:lnTo>
                <a:lnTo>
                  <a:pt x="307771" y="807529"/>
                </a:lnTo>
                <a:lnTo>
                  <a:pt x="317296" y="807529"/>
                </a:lnTo>
                <a:lnTo>
                  <a:pt x="317296" y="817054"/>
                </a:lnTo>
                <a:close/>
              </a:path>
              <a:path w="317500" h="823595">
                <a:moveTo>
                  <a:pt x="304228" y="823036"/>
                </a:moveTo>
                <a:lnTo>
                  <a:pt x="294703" y="823036"/>
                </a:lnTo>
                <a:lnTo>
                  <a:pt x="294703" y="813511"/>
                </a:lnTo>
                <a:lnTo>
                  <a:pt x="304228" y="813511"/>
                </a:lnTo>
                <a:lnTo>
                  <a:pt x="304228" y="823036"/>
                </a:lnTo>
                <a:close/>
              </a:path>
              <a:path w="317500" h="823595">
                <a:moveTo>
                  <a:pt x="285178" y="823036"/>
                </a:moveTo>
                <a:lnTo>
                  <a:pt x="275653" y="823036"/>
                </a:lnTo>
                <a:lnTo>
                  <a:pt x="275653" y="813511"/>
                </a:lnTo>
                <a:lnTo>
                  <a:pt x="285178" y="813511"/>
                </a:lnTo>
                <a:lnTo>
                  <a:pt x="285178" y="823036"/>
                </a:lnTo>
                <a:close/>
              </a:path>
              <a:path w="317500" h="823595">
                <a:moveTo>
                  <a:pt x="266128" y="823036"/>
                </a:moveTo>
                <a:lnTo>
                  <a:pt x="256603" y="823036"/>
                </a:lnTo>
                <a:lnTo>
                  <a:pt x="256603" y="813511"/>
                </a:lnTo>
                <a:lnTo>
                  <a:pt x="266128" y="813511"/>
                </a:lnTo>
                <a:lnTo>
                  <a:pt x="266128" y="823036"/>
                </a:lnTo>
                <a:close/>
              </a:path>
              <a:path w="317500" h="823595">
                <a:moveTo>
                  <a:pt x="247078" y="823036"/>
                </a:moveTo>
                <a:lnTo>
                  <a:pt x="237553" y="823036"/>
                </a:lnTo>
                <a:lnTo>
                  <a:pt x="237553" y="813511"/>
                </a:lnTo>
                <a:lnTo>
                  <a:pt x="247078" y="813511"/>
                </a:lnTo>
                <a:lnTo>
                  <a:pt x="247078" y="823036"/>
                </a:lnTo>
                <a:close/>
              </a:path>
              <a:path w="317500" h="823595">
                <a:moveTo>
                  <a:pt x="228028" y="823036"/>
                </a:moveTo>
                <a:lnTo>
                  <a:pt x="218503" y="823036"/>
                </a:lnTo>
                <a:lnTo>
                  <a:pt x="218503" y="813511"/>
                </a:lnTo>
                <a:lnTo>
                  <a:pt x="228028" y="813511"/>
                </a:lnTo>
                <a:lnTo>
                  <a:pt x="228028" y="823036"/>
                </a:lnTo>
                <a:close/>
              </a:path>
              <a:path w="317500" h="823595">
                <a:moveTo>
                  <a:pt x="208978" y="823036"/>
                </a:moveTo>
                <a:lnTo>
                  <a:pt x="199453" y="823036"/>
                </a:lnTo>
                <a:lnTo>
                  <a:pt x="199453" y="813511"/>
                </a:lnTo>
                <a:lnTo>
                  <a:pt x="208978" y="813511"/>
                </a:lnTo>
                <a:lnTo>
                  <a:pt x="208978" y="823036"/>
                </a:lnTo>
                <a:close/>
              </a:path>
              <a:path w="317500" h="823595">
                <a:moveTo>
                  <a:pt x="189928" y="823036"/>
                </a:moveTo>
                <a:lnTo>
                  <a:pt x="180403" y="823036"/>
                </a:lnTo>
                <a:lnTo>
                  <a:pt x="180403" y="813511"/>
                </a:lnTo>
                <a:lnTo>
                  <a:pt x="189928" y="813511"/>
                </a:lnTo>
                <a:lnTo>
                  <a:pt x="189928" y="823036"/>
                </a:lnTo>
                <a:close/>
              </a:path>
              <a:path w="317500" h="823595">
                <a:moveTo>
                  <a:pt x="170878" y="823036"/>
                </a:moveTo>
                <a:lnTo>
                  <a:pt x="161353" y="823036"/>
                </a:lnTo>
                <a:lnTo>
                  <a:pt x="161353" y="813511"/>
                </a:lnTo>
                <a:lnTo>
                  <a:pt x="170878" y="813511"/>
                </a:lnTo>
                <a:lnTo>
                  <a:pt x="170878" y="823036"/>
                </a:lnTo>
                <a:close/>
              </a:path>
              <a:path w="317500" h="823595">
                <a:moveTo>
                  <a:pt x="151828" y="823036"/>
                </a:moveTo>
                <a:lnTo>
                  <a:pt x="142303" y="823036"/>
                </a:lnTo>
                <a:lnTo>
                  <a:pt x="142303" y="813511"/>
                </a:lnTo>
                <a:lnTo>
                  <a:pt x="151828" y="813511"/>
                </a:lnTo>
                <a:lnTo>
                  <a:pt x="151828" y="823036"/>
                </a:lnTo>
                <a:close/>
              </a:path>
              <a:path w="317500" h="823595">
                <a:moveTo>
                  <a:pt x="132778" y="823036"/>
                </a:moveTo>
                <a:lnTo>
                  <a:pt x="123253" y="823036"/>
                </a:lnTo>
                <a:lnTo>
                  <a:pt x="123253" y="813511"/>
                </a:lnTo>
                <a:lnTo>
                  <a:pt x="132778" y="813511"/>
                </a:lnTo>
                <a:lnTo>
                  <a:pt x="132778" y="823036"/>
                </a:lnTo>
                <a:close/>
              </a:path>
              <a:path w="317500" h="823595">
                <a:moveTo>
                  <a:pt x="113728" y="823036"/>
                </a:moveTo>
                <a:lnTo>
                  <a:pt x="104203" y="823036"/>
                </a:lnTo>
                <a:lnTo>
                  <a:pt x="104203" y="813511"/>
                </a:lnTo>
                <a:lnTo>
                  <a:pt x="113728" y="813511"/>
                </a:lnTo>
                <a:lnTo>
                  <a:pt x="113728" y="823036"/>
                </a:lnTo>
                <a:close/>
              </a:path>
              <a:path w="317500" h="823595">
                <a:moveTo>
                  <a:pt x="94678" y="823036"/>
                </a:moveTo>
                <a:lnTo>
                  <a:pt x="85153" y="823036"/>
                </a:lnTo>
                <a:lnTo>
                  <a:pt x="85153" y="813511"/>
                </a:lnTo>
                <a:lnTo>
                  <a:pt x="94678" y="813511"/>
                </a:lnTo>
                <a:lnTo>
                  <a:pt x="94678" y="823036"/>
                </a:lnTo>
                <a:close/>
              </a:path>
              <a:path w="317500" h="823595">
                <a:moveTo>
                  <a:pt x="75628" y="823036"/>
                </a:moveTo>
                <a:lnTo>
                  <a:pt x="66103" y="823036"/>
                </a:lnTo>
                <a:lnTo>
                  <a:pt x="66103" y="813511"/>
                </a:lnTo>
                <a:lnTo>
                  <a:pt x="75628" y="813511"/>
                </a:lnTo>
                <a:lnTo>
                  <a:pt x="75628" y="823036"/>
                </a:lnTo>
                <a:close/>
              </a:path>
              <a:path w="317500" h="823595">
                <a:moveTo>
                  <a:pt x="56578" y="823036"/>
                </a:moveTo>
                <a:lnTo>
                  <a:pt x="47053" y="823036"/>
                </a:lnTo>
                <a:lnTo>
                  <a:pt x="47053" y="813511"/>
                </a:lnTo>
                <a:lnTo>
                  <a:pt x="56578" y="813511"/>
                </a:lnTo>
                <a:lnTo>
                  <a:pt x="56578" y="823036"/>
                </a:lnTo>
                <a:close/>
              </a:path>
              <a:path w="317500" h="823595">
                <a:moveTo>
                  <a:pt x="37528" y="823036"/>
                </a:moveTo>
                <a:lnTo>
                  <a:pt x="28003" y="823036"/>
                </a:lnTo>
                <a:lnTo>
                  <a:pt x="28003" y="813511"/>
                </a:lnTo>
                <a:lnTo>
                  <a:pt x="37528" y="813511"/>
                </a:lnTo>
                <a:lnTo>
                  <a:pt x="37528" y="823036"/>
                </a:lnTo>
                <a:close/>
              </a:path>
            </a:pathLst>
          </a:custGeom>
          <a:solidFill>
            <a:srgbClr val="000000"/>
          </a:solidFill>
        </p:spPr>
        <p:txBody>
          <a:bodyPr wrap="square" lIns="0" tIns="0" rIns="0" bIns="0" rtlCol="0"/>
          <a:lstStyle/>
          <a:p>
            <a:endParaRPr/>
          </a:p>
        </p:txBody>
      </p:sp>
      <p:sp>
        <p:nvSpPr>
          <p:cNvPr id="11" name="object 11"/>
          <p:cNvSpPr/>
          <p:nvPr/>
        </p:nvSpPr>
        <p:spPr>
          <a:xfrm>
            <a:off x="3894950" y="2341879"/>
            <a:ext cx="317500" cy="823594"/>
          </a:xfrm>
          <a:custGeom>
            <a:avLst/>
            <a:gdLst/>
            <a:ahLst/>
            <a:cxnLst/>
            <a:rect l="l" t="t" r="r" b="b"/>
            <a:pathLst>
              <a:path w="317500" h="823594">
                <a:moveTo>
                  <a:pt x="8966" y="818261"/>
                </a:moveTo>
                <a:lnTo>
                  <a:pt x="0" y="818261"/>
                </a:lnTo>
                <a:lnTo>
                  <a:pt x="0" y="808736"/>
                </a:lnTo>
                <a:lnTo>
                  <a:pt x="9525" y="808736"/>
                </a:lnTo>
                <a:lnTo>
                  <a:pt x="9525" y="813498"/>
                </a:lnTo>
                <a:lnTo>
                  <a:pt x="8966" y="813498"/>
                </a:lnTo>
                <a:lnTo>
                  <a:pt x="8966" y="818261"/>
                </a:lnTo>
                <a:close/>
              </a:path>
              <a:path w="317500" h="823594">
                <a:moveTo>
                  <a:pt x="18491" y="823023"/>
                </a:moveTo>
                <a:lnTo>
                  <a:pt x="8966" y="823023"/>
                </a:lnTo>
                <a:lnTo>
                  <a:pt x="8966" y="813498"/>
                </a:lnTo>
                <a:lnTo>
                  <a:pt x="9525" y="813498"/>
                </a:lnTo>
                <a:lnTo>
                  <a:pt x="9525" y="818261"/>
                </a:lnTo>
                <a:lnTo>
                  <a:pt x="18491" y="818261"/>
                </a:lnTo>
                <a:lnTo>
                  <a:pt x="18491" y="823023"/>
                </a:lnTo>
                <a:close/>
              </a:path>
              <a:path w="317500" h="823594">
                <a:moveTo>
                  <a:pt x="18491" y="818261"/>
                </a:moveTo>
                <a:lnTo>
                  <a:pt x="9525" y="818261"/>
                </a:lnTo>
                <a:lnTo>
                  <a:pt x="9525" y="813498"/>
                </a:lnTo>
                <a:lnTo>
                  <a:pt x="18491" y="813498"/>
                </a:lnTo>
                <a:lnTo>
                  <a:pt x="18491" y="818261"/>
                </a:lnTo>
                <a:close/>
              </a:path>
              <a:path w="317500" h="823594">
                <a:moveTo>
                  <a:pt x="9525" y="799211"/>
                </a:moveTo>
                <a:lnTo>
                  <a:pt x="0" y="799211"/>
                </a:lnTo>
                <a:lnTo>
                  <a:pt x="0" y="789686"/>
                </a:lnTo>
                <a:lnTo>
                  <a:pt x="9525" y="789686"/>
                </a:lnTo>
                <a:lnTo>
                  <a:pt x="9525" y="799211"/>
                </a:lnTo>
                <a:close/>
              </a:path>
              <a:path w="317500" h="823594">
                <a:moveTo>
                  <a:pt x="9525" y="780161"/>
                </a:moveTo>
                <a:lnTo>
                  <a:pt x="0" y="780161"/>
                </a:lnTo>
                <a:lnTo>
                  <a:pt x="0" y="770636"/>
                </a:lnTo>
                <a:lnTo>
                  <a:pt x="9525" y="770636"/>
                </a:lnTo>
                <a:lnTo>
                  <a:pt x="9525" y="780161"/>
                </a:lnTo>
                <a:close/>
              </a:path>
              <a:path w="317500" h="823594">
                <a:moveTo>
                  <a:pt x="9525" y="761111"/>
                </a:moveTo>
                <a:lnTo>
                  <a:pt x="0" y="761111"/>
                </a:lnTo>
                <a:lnTo>
                  <a:pt x="0" y="751586"/>
                </a:lnTo>
                <a:lnTo>
                  <a:pt x="9525" y="751586"/>
                </a:lnTo>
                <a:lnTo>
                  <a:pt x="9525" y="761111"/>
                </a:lnTo>
                <a:close/>
              </a:path>
              <a:path w="317500" h="823594">
                <a:moveTo>
                  <a:pt x="9525" y="742061"/>
                </a:moveTo>
                <a:lnTo>
                  <a:pt x="0" y="742061"/>
                </a:lnTo>
                <a:lnTo>
                  <a:pt x="0" y="732536"/>
                </a:lnTo>
                <a:lnTo>
                  <a:pt x="9525" y="732536"/>
                </a:lnTo>
                <a:lnTo>
                  <a:pt x="9525" y="742061"/>
                </a:lnTo>
                <a:close/>
              </a:path>
              <a:path w="317500" h="823594">
                <a:moveTo>
                  <a:pt x="9525" y="723011"/>
                </a:moveTo>
                <a:lnTo>
                  <a:pt x="0" y="723011"/>
                </a:lnTo>
                <a:lnTo>
                  <a:pt x="0" y="713486"/>
                </a:lnTo>
                <a:lnTo>
                  <a:pt x="9525" y="713486"/>
                </a:lnTo>
                <a:lnTo>
                  <a:pt x="9525" y="723011"/>
                </a:lnTo>
                <a:close/>
              </a:path>
              <a:path w="317500" h="823594">
                <a:moveTo>
                  <a:pt x="9525" y="703961"/>
                </a:moveTo>
                <a:lnTo>
                  <a:pt x="0" y="703961"/>
                </a:lnTo>
                <a:lnTo>
                  <a:pt x="0" y="694436"/>
                </a:lnTo>
                <a:lnTo>
                  <a:pt x="9525" y="694436"/>
                </a:lnTo>
                <a:lnTo>
                  <a:pt x="9525" y="703961"/>
                </a:lnTo>
                <a:close/>
              </a:path>
              <a:path w="317500" h="823594">
                <a:moveTo>
                  <a:pt x="9525" y="684911"/>
                </a:moveTo>
                <a:lnTo>
                  <a:pt x="0" y="684911"/>
                </a:lnTo>
                <a:lnTo>
                  <a:pt x="0" y="675386"/>
                </a:lnTo>
                <a:lnTo>
                  <a:pt x="9525" y="675386"/>
                </a:lnTo>
                <a:lnTo>
                  <a:pt x="9525" y="684911"/>
                </a:lnTo>
                <a:close/>
              </a:path>
              <a:path w="317500" h="823594">
                <a:moveTo>
                  <a:pt x="9525" y="665861"/>
                </a:moveTo>
                <a:lnTo>
                  <a:pt x="0" y="665861"/>
                </a:lnTo>
                <a:lnTo>
                  <a:pt x="0" y="656336"/>
                </a:lnTo>
                <a:lnTo>
                  <a:pt x="9525" y="656336"/>
                </a:lnTo>
                <a:lnTo>
                  <a:pt x="9525" y="665861"/>
                </a:lnTo>
                <a:close/>
              </a:path>
              <a:path w="317500" h="823594">
                <a:moveTo>
                  <a:pt x="9525" y="646811"/>
                </a:moveTo>
                <a:lnTo>
                  <a:pt x="0" y="646811"/>
                </a:lnTo>
                <a:lnTo>
                  <a:pt x="0" y="637286"/>
                </a:lnTo>
                <a:lnTo>
                  <a:pt x="9525" y="637286"/>
                </a:lnTo>
                <a:lnTo>
                  <a:pt x="9525" y="646811"/>
                </a:lnTo>
                <a:close/>
              </a:path>
              <a:path w="317500" h="823594">
                <a:moveTo>
                  <a:pt x="9525" y="627761"/>
                </a:moveTo>
                <a:lnTo>
                  <a:pt x="0" y="627761"/>
                </a:lnTo>
                <a:lnTo>
                  <a:pt x="0" y="618236"/>
                </a:lnTo>
                <a:lnTo>
                  <a:pt x="9525" y="618236"/>
                </a:lnTo>
                <a:lnTo>
                  <a:pt x="9525" y="627761"/>
                </a:lnTo>
                <a:close/>
              </a:path>
              <a:path w="317500" h="823594">
                <a:moveTo>
                  <a:pt x="9525" y="608711"/>
                </a:moveTo>
                <a:lnTo>
                  <a:pt x="0" y="608711"/>
                </a:lnTo>
                <a:lnTo>
                  <a:pt x="0" y="599186"/>
                </a:lnTo>
                <a:lnTo>
                  <a:pt x="9525" y="599186"/>
                </a:lnTo>
                <a:lnTo>
                  <a:pt x="9525" y="608711"/>
                </a:lnTo>
                <a:close/>
              </a:path>
              <a:path w="317500" h="823594">
                <a:moveTo>
                  <a:pt x="9525" y="589661"/>
                </a:moveTo>
                <a:lnTo>
                  <a:pt x="0" y="589661"/>
                </a:lnTo>
                <a:lnTo>
                  <a:pt x="0" y="580136"/>
                </a:lnTo>
                <a:lnTo>
                  <a:pt x="9525" y="580136"/>
                </a:lnTo>
                <a:lnTo>
                  <a:pt x="9525" y="589661"/>
                </a:lnTo>
                <a:close/>
              </a:path>
              <a:path w="317500" h="823594">
                <a:moveTo>
                  <a:pt x="9525" y="570611"/>
                </a:moveTo>
                <a:lnTo>
                  <a:pt x="0" y="570611"/>
                </a:lnTo>
                <a:lnTo>
                  <a:pt x="0" y="561086"/>
                </a:lnTo>
                <a:lnTo>
                  <a:pt x="9525" y="561086"/>
                </a:lnTo>
                <a:lnTo>
                  <a:pt x="9525" y="570611"/>
                </a:lnTo>
                <a:close/>
              </a:path>
              <a:path w="317500" h="823594">
                <a:moveTo>
                  <a:pt x="9525" y="551561"/>
                </a:moveTo>
                <a:lnTo>
                  <a:pt x="0" y="551561"/>
                </a:lnTo>
                <a:lnTo>
                  <a:pt x="0" y="542036"/>
                </a:lnTo>
                <a:lnTo>
                  <a:pt x="9525" y="542036"/>
                </a:lnTo>
                <a:lnTo>
                  <a:pt x="9525" y="551561"/>
                </a:lnTo>
                <a:close/>
              </a:path>
              <a:path w="317500" h="823594">
                <a:moveTo>
                  <a:pt x="9525" y="532511"/>
                </a:moveTo>
                <a:lnTo>
                  <a:pt x="0" y="532511"/>
                </a:lnTo>
                <a:lnTo>
                  <a:pt x="0" y="522986"/>
                </a:lnTo>
                <a:lnTo>
                  <a:pt x="9525" y="522986"/>
                </a:lnTo>
                <a:lnTo>
                  <a:pt x="9525" y="532511"/>
                </a:lnTo>
                <a:close/>
              </a:path>
              <a:path w="317500" h="823594">
                <a:moveTo>
                  <a:pt x="9525" y="513461"/>
                </a:moveTo>
                <a:lnTo>
                  <a:pt x="0" y="513461"/>
                </a:lnTo>
                <a:lnTo>
                  <a:pt x="0" y="503936"/>
                </a:lnTo>
                <a:lnTo>
                  <a:pt x="9525" y="503936"/>
                </a:lnTo>
                <a:lnTo>
                  <a:pt x="9525" y="513461"/>
                </a:lnTo>
                <a:close/>
              </a:path>
              <a:path w="317500" h="823594">
                <a:moveTo>
                  <a:pt x="9525" y="494411"/>
                </a:moveTo>
                <a:lnTo>
                  <a:pt x="0" y="494411"/>
                </a:lnTo>
                <a:lnTo>
                  <a:pt x="0" y="484886"/>
                </a:lnTo>
                <a:lnTo>
                  <a:pt x="9525" y="484886"/>
                </a:lnTo>
                <a:lnTo>
                  <a:pt x="9525" y="494411"/>
                </a:lnTo>
                <a:close/>
              </a:path>
              <a:path w="317500" h="823594">
                <a:moveTo>
                  <a:pt x="9525" y="475361"/>
                </a:moveTo>
                <a:lnTo>
                  <a:pt x="0" y="475361"/>
                </a:lnTo>
                <a:lnTo>
                  <a:pt x="0" y="465836"/>
                </a:lnTo>
                <a:lnTo>
                  <a:pt x="9525" y="465836"/>
                </a:lnTo>
                <a:lnTo>
                  <a:pt x="9525" y="475361"/>
                </a:lnTo>
                <a:close/>
              </a:path>
              <a:path w="317500" h="823594">
                <a:moveTo>
                  <a:pt x="9525" y="456311"/>
                </a:moveTo>
                <a:lnTo>
                  <a:pt x="0" y="456311"/>
                </a:lnTo>
                <a:lnTo>
                  <a:pt x="0" y="446786"/>
                </a:lnTo>
                <a:lnTo>
                  <a:pt x="9525" y="446786"/>
                </a:lnTo>
                <a:lnTo>
                  <a:pt x="9525" y="456311"/>
                </a:lnTo>
                <a:close/>
              </a:path>
              <a:path w="317500" h="823594">
                <a:moveTo>
                  <a:pt x="9525" y="437261"/>
                </a:moveTo>
                <a:lnTo>
                  <a:pt x="0" y="437261"/>
                </a:lnTo>
                <a:lnTo>
                  <a:pt x="0" y="427736"/>
                </a:lnTo>
                <a:lnTo>
                  <a:pt x="9525" y="427736"/>
                </a:lnTo>
                <a:lnTo>
                  <a:pt x="9525" y="437261"/>
                </a:lnTo>
                <a:close/>
              </a:path>
              <a:path w="317500" h="823594">
                <a:moveTo>
                  <a:pt x="9525" y="418211"/>
                </a:moveTo>
                <a:lnTo>
                  <a:pt x="0" y="418211"/>
                </a:lnTo>
                <a:lnTo>
                  <a:pt x="0" y="408686"/>
                </a:lnTo>
                <a:lnTo>
                  <a:pt x="9525" y="408686"/>
                </a:lnTo>
                <a:lnTo>
                  <a:pt x="9525" y="418211"/>
                </a:lnTo>
                <a:close/>
              </a:path>
              <a:path w="317500" h="823594">
                <a:moveTo>
                  <a:pt x="9525" y="399161"/>
                </a:moveTo>
                <a:lnTo>
                  <a:pt x="0" y="399161"/>
                </a:lnTo>
                <a:lnTo>
                  <a:pt x="0" y="389636"/>
                </a:lnTo>
                <a:lnTo>
                  <a:pt x="9525" y="389636"/>
                </a:lnTo>
                <a:lnTo>
                  <a:pt x="9525" y="399161"/>
                </a:lnTo>
                <a:close/>
              </a:path>
              <a:path w="317500" h="823594">
                <a:moveTo>
                  <a:pt x="9525" y="380111"/>
                </a:moveTo>
                <a:lnTo>
                  <a:pt x="0" y="380111"/>
                </a:lnTo>
                <a:lnTo>
                  <a:pt x="0" y="370586"/>
                </a:lnTo>
                <a:lnTo>
                  <a:pt x="9525" y="370586"/>
                </a:lnTo>
                <a:lnTo>
                  <a:pt x="9525" y="380111"/>
                </a:lnTo>
                <a:close/>
              </a:path>
              <a:path w="317500" h="823594">
                <a:moveTo>
                  <a:pt x="9525" y="361061"/>
                </a:moveTo>
                <a:lnTo>
                  <a:pt x="0" y="361061"/>
                </a:lnTo>
                <a:lnTo>
                  <a:pt x="0" y="351536"/>
                </a:lnTo>
                <a:lnTo>
                  <a:pt x="9525" y="351536"/>
                </a:lnTo>
                <a:lnTo>
                  <a:pt x="9525" y="361061"/>
                </a:lnTo>
                <a:close/>
              </a:path>
              <a:path w="317500" h="823594">
                <a:moveTo>
                  <a:pt x="9525" y="342011"/>
                </a:moveTo>
                <a:lnTo>
                  <a:pt x="0" y="342011"/>
                </a:lnTo>
                <a:lnTo>
                  <a:pt x="0" y="332486"/>
                </a:lnTo>
                <a:lnTo>
                  <a:pt x="9525" y="332486"/>
                </a:lnTo>
                <a:lnTo>
                  <a:pt x="9525" y="342011"/>
                </a:lnTo>
                <a:close/>
              </a:path>
              <a:path w="317500" h="823594">
                <a:moveTo>
                  <a:pt x="9525" y="322961"/>
                </a:moveTo>
                <a:lnTo>
                  <a:pt x="0" y="322961"/>
                </a:lnTo>
                <a:lnTo>
                  <a:pt x="0" y="313436"/>
                </a:lnTo>
                <a:lnTo>
                  <a:pt x="9525" y="313436"/>
                </a:lnTo>
                <a:lnTo>
                  <a:pt x="9525" y="322961"/>
                </a:lnTo>
                <a:close/>
              </a:path>
              <a:path w="317500" h="823594">
                <a:moveTo>
                  <a:pt x="9525" y="303911"/>
                </a:moveTo>
                <a:lnTo>
                  <a:pt x="0" y="303911"/>
                </a:lnTo>
                <a:lnTo>
                  <a:pt x="0" y="294386"/>
                </a:lnTo>
                <a:lnTo>
                  <a:pt x="9525" y="294386"/>
                </a:lnTo>
                <a:lnTo>
                  <a:pt x="9525" y="303911"/>
                </a:lnTo>
                <a:close/>
              </a:path>
              <a:path w="317500" h="823594">
                <a:moveTo>
                  <a:pt x="9525" y="284861"/>
                </a:moveTo>
                <a:lnTo>
                  <a:pt x="0" y="284861"/>
                </a:lnTo>
                <a:lnTo>
                  <a:pt x="0" y="275336"/>
                </a:lnTo>
                <a:lnTo>
                  <a:pt x="9525" y="275336"/>
                </a:lnTo>
                <a:lnTo>
                  <a:pt x="9525" y="284861"/>
                </a:lnTo>
                <a:close/>
              </a:path>
              <a:path w="317500" h="823594">
                <a:moveTo>
                  <a:pt x="9525" y="265811"/>
                </a:moveTo>
                <a:lnTo>
                  <a:pt x="0" y="265811"/>
                </a:lnTo>
                <a:lnTo>
                  <a:pt x="0" y="256286"/>
                </a:lnTo>
                <a:lnTo>
                  <a:pt x="9525" y="256286"/>
                </a:lnTo>
                <a:lnTo>
                  <a:pt x="9525" y="265811"/>
                </a:lnTo>
                <a:close/>
              </a:path>
              <a:path w="317500" h="823594">
                <a:moveTo>
                  <a:pt x="9525" y="246761"/>
                </a:moveTo>
                <a:lnTo>
                  <a:pt x="0" y="246761"/>
                </a:lnTo>
                <a:lnTo>
                  <a:pt x="0" y="237236"/>
                </a:lnTo>
                <a:lnTo>
                  <a:pt x="9525" y="237236"/>
                </a:lnTo>
                <a:lnTo>
                  <a:pt x="9525" y="246761"/>
                </a:lnTo>
                <a:close/>
              </a:path>
              <a:path w="317500" h="823594">
                <a:moveTo>
                  <a:pt x="9525" y="227711"/>
                </a:moveTo>
                <a:lnTo>
                  <a:pt x="0" y="227711"/>
                </a:lnTo>
                <a:lnTo>
                  <a:pt x="0" y="218186"/>
                </a:lnTo>
                <a:lnTo>
                  <a:pt x="9525" y="218186"/>
                </a:lnTo>
                <a:lnTo>
                  <a:pt x="9525" y="227711"/>
                </a:lnTo>
                <a:close/>
              </a:path>
              <a:path w="317500" h="823594">
                <a:moveTo>
                  <a:pt x="9525" y="208661"/>
                </a:moveTo>
                <a:lnTo>
                  <a:pt x="0" y="208661"/>
                </a:lnTo>
                <a:lnTo>
                  <a:pt x="0" y="199136"/>
                </a:lnTo>
                <a:lnTo>
                  <a:pt x="9525" y="199136"/>
                </a:lnTo>
                <a:lnTo>
                  <a:pt x="9525" y="208661"/>
                </a:lnTo>
                <a:close/>
              </a:path>
              <a:path w="317500" h="823594">
                <a:moveTo>
                  <a:pt x="9525" y="189611"/>
                </a:moveTo>
                <a:lnTo>
                  <a:pt x="0" y="189611"/>
                </a:lnTo>
                <a:lnTo>
                  <a:pt x="0" y="180086"/>
                </a:lnTo>
                <a:lnTo>
                  <a:pt x="9525" y="180086"/>
                </a:lnTo>
                <a:lnTo>
                  <a:pt x="9525" y="189611"/>
                </a:lnTo>
                <a:close/>
              </a:path>
              <a:path w="317500" h="823594">
                <a:moveTo>
                  <a:pt x="9525" y="170561"/>
                </a:moveTo>
                <a:lnTo>
                  <a:pt x="0" y="170561"/>
                </a:lnTo>
                <a:lnTo>
                  <a:pt x="0" y="161036"/>
                </a:lnTo>
                <a:lnTo>
                  <a:pt x="9525" y="161036"/>
                </a:lnTo>
                <a:lnTo>
                  <a:pt x="9525" y="170561"/>
                </a:lnTo>
                <a:close/>
              </a:path>
              <a:path w="317500" h="823594">
                <a:moveTo>
                  <a:pt x="9525" y="151511"/>
                </a:moveTo>
                <a:lnTo>
                  <a:pt x="0" y="151511"/>
                </a:lnTo>
                <a:lnTo>
                  <a:pt x="0" y="141986"/>
                </a:lnTo>
                <a:lnTo>
                  <a:pt x="9525" y="141986"/>
                </a:lnTo>
                <a:lnTo>
                  <a:pt x="9525" y="151511"/>
                </a:lnTo>
                <a:close/>
              </a:path>
              <a:path w="317500" h="823594">
                <a:moveTo>
                  <a:pt x="9525" y="132461"/>
                </a:moveTo>
                <a:lnTo>
                  <a:pt x="0" y="132461"/>
                </a:lnTo>
                <a:lnTo>
                  <a:pt x="0" y="122936"/>
                </a:lnTo>
                <a:lnTo>
                  <a:pt x="9525" y="122936"/>
                </a:lnTo>
                <a:lnTo>
                  <a:pt x="9525" y="132461"/>
                </a:lnTo>
                <a:close/>
              </a:path>
              <a:path w="317500" h="823594">
                <a:moveTo>
                  <a:pt x="9525" y="113411"/>
                </a:moveTo>
                <a:lnTo>
                  <a:pt x="0" y="113411"/>
                </a:lnTo>
                <a:lnTo>
                  <a:pt x="0" y="103886"/>
                </a:lnTo>
                <a:lnTo>
                  <a:pt x="9525" y="103886"/>
                </a:lnTo>
                <a:lnTo>
                  <a:pt x="9525" y="113411"/>
                </a:lnTo>
                <a:close/>
              </a:path>
              <a:path w="317500" h="823594">
                <a:moveTo>
                  <a:pt x="9525" y="94361"/>
                </a:moveTo>
                <a:lnTo>
                  <a:pt x="0" y="94361"/>
                </a:lnTo>
                <a:lnTo>
                  <a:pt x="0" y="84836"/>
                </a:lnTo>
                <a:lnTo>
                  <a:pt x="9525" y="84836"/>
                </a:lnTo>
                <a:lnTo>
                  <a:pt x="9525" y="94361"/>
                </a:lnTo>
                <a:close/>
              </a:path>
              <a:path w="317500" h="823594">
                <a:moveTo>
                  <a:pt x="9525" y="75311"/>
                </a:moveTo>
                <a:lnTo>
                  <a:pt x="0" y="75311"/>
                </a:lnTo>
                <a:lnTo>
                  <a:pt x="0" y="65786"/>
                </a:lnTo>
                <a:lnTo>
                  <a:pt x="9525" y="65786"/>
                </a:lnTo>
                <a:lnTo>
                  <a:pt x="9525" y="75311"/>
                </a:lnTo>
                <a:close/>
              </a:path>
              <a:path w="317500" h="823594">
                <a:moveTo>
                  <a:pt x="9525" y="56261"/>
                </a:moveTo>
                <a:lnTo>
                  <a:pt x="0" y="56261"/>
                </a:lnTo>
                <a:lnTo>
                  <a:pt x="0" y="46736"/>
                </a:lnTo>
                <a:lnTo>
                  <a:pt x="9525" y="46736"/>
                </a:lnTo>
                <a:lnTo>
                  <a:pt x="9525" y="56261"/>
                </a:lnTo>
                <a:close/>
              </a:path>
              <a:path w="317500" h="823594">
                <a:moveTo>
                  <a:pt x="9525" y="37211"/>
                </a:moveTo>
                <a:lnTo>
                  <a:pt x="0" y="37211"/>
                </a:lnTo>
                <a:lnTo>
                  <a:pt x="0" y="27686"/>
                </a:lnTo>
                <a:lnTo>
                  <a:pt x="9525" y="27686"/>
                </a:lnTo>
                <a:lnTo>
                  <a:pt x="9525" y="37211"/>
                </a:lnTo>
                <a:close/>
              </a:path>
              <a:path w="317500" h="823594">
                <a:moveTo>
                  <a:pt x="9525" y="18161"/>
                </a:moveTo>
                <a:lnTo>
                  <a:pt x="0" y="18161"/>
                </a:lnTo>
                <a:lnTo>
                  <a:pt x="0" y="8636"/>
                </a:lnTo>
                <a:lnTo>
                  <a:pt x="9525" y="8636"/>
                </a:lnTo>
                <a:lnTo>
                  <a:pt x="9525" y="18161"/>
                </a:lnTo>
                <a:close/>
              </a:path>
              <a:path w="317500" h="823594">
                <a:moveTo>
                  <a:pt x="19926" y="9525"/>
                </a:moveTo>
                <a:lnTo>
                  <a:pt x="10401" y="9525"/>
                </a:lnTo>
                <a:lnTo>
                  <a:pt x="10401" y="0"/>
                </a:lnTo>
                <a:lnTo>
                  <a:pt x="19926" y="0"/>
                </a:lnTo>
                <a:lnTo>
                  <a:pt x="19926" y="9525"/>
                </a:lnTo>
                <a:close/>
              </a:path>
              <a:path w="317500" h="823594">
                <a:moveTo>
                  <a:pt x="38976" y="9525"/>
                </a:moveTo>
                <a:lnTo>
                  <a:pt x="29451" y="9525"/>
                </a:lnTo>
                <a:lnTo>
                  <a:pt x="29451" y="0"/>
                </a:lnTo>
                <a:lnTo>
                  <a:pt x="38976" y="0"/>
                </a:lnTo>
                <a:lnTo>
                  <a:pt x="38976" y="9525"/>
                </a:lnTo>
                <a:close/>
              </a:path>
              <a:path w="317500" h="823594">
                <a:moveTo>
                  <a:pt x="58026" y="9525"/>
                </a:moveTo>
                <a:lnTo>
                  <a:pt x="48501" y="9525"/>
                </a:lnTo>
                <a:lnTo>
                  <a:pt x="48501" y="0"/>
                </a:lnTo>
                <a:lnTo>
                  <a:pt x="58026" y="0"/>
                </a:lnTo>
                <a:lnTo>
                  <a:pt x="58026" y="9525"/>
                </a:lnTo>
                <a:close/>
              </a:path>
              <a:path w="317500" h="823594">
                <a:moveTo>
                  <a:pt x="77076" y="9525"/>
                </a:moveTo>
                <a:lnTo>
                  <a:pt x="67551" y="9525"/>
                </a:lnTo>
                <a:lnTo>
                  <a:pt x="67551" y="0"/>
                </a:lnTo>
                <a:lnTo>
                  <a:pt x="77076" y="0"/>
                </a:lnTo>
                <a:lnTo>
                  <a:pt x="77076" y="9525"/>
                </a:lnTo>
                <a:close/>
              </a:path>
              <a:path w="317500" h="823594">
                <a:moveTo>
                  <a:pt x="96126" y="9525"/>
                </a:moveTo>
                <a:lnTo>
                  <a:pt x="86601" y="9525"/>
                </a:lnTo>
                <a:lnTo>
                  <a:pt x="86601" y="0"/>
                </a:lnTo>
                <a:lnTo>
                  <a:pt x="96126" y="0"/>
                </a:lnTo>
                <a:lnTo>
                  <a:pt x="96126" y="9525"/>
                </a:lnTo>
                <a:close/>
              </a:path>
              <a:path w="317500" h="823594">
                <a:moveTo>
                  <a:pt x="115176" y="9525"/>
                </a:moveTo>
                <a:lnTo>
                  <a:pt x="105651" y="9525"/>
                </a:lnTo>
                <a:lnTo>
                  <a:pt x="105651" y="0"/>
                </a:lnTo>
                <a:lnTo>
                  <a:pt x="115176" y="0"/>
                </a:lnTo>
                <a:lnTo>
                  <a:pt x="115176" y="9525"/>
                </a:lnTo>
                <a:close/>
              </a:path>
              <a:path w="317500" h="823594">
                <a:moveTo>
                  <a:pt x="134226" y="9525"/>
                </a:moveTo>
                <a:lnTo>
                  <a:pt x="124701" y="9525"/>
                </a:lnTo>
                <a:lnTo>
                  <a:pt x="124701" y="0"/>
                </a:lnTo>
                <a:lnTo>
                  <a:pt x="134226" y="0"/>
                </a:lnTo>
                <a:lnTo>
                  <a:pt x="134226" y="9525"/>
                </a:lnTo>
                <a:close/>
              </a:path>
              <a:path w="317500" h="823594">
                <a:moveTo>
                  <a:pt x="153276" y="9525"/>
                </a:moveTo>
                <a:lnTo>
                  <a:pt x="143751" y="9525"/>
                </a:lnTo>
                <a:lnTo>
                  <a:pt x="143751" y="0"/>
                </a:lnTo>
                <a:lnTo>
                  <a:pt x="153276" y="0"/>
                </a:lnTo>
                <a:lnTo>
                  <a:pt x="153276" y="9525"/>
                </a:lnTo>
                <a:close/>
              </a:path>
              <a:path w="317500" h="823594">
                <a:moveTo>
                  <a:pt x="172326" y="9525"/>
                </a:moveTo>
                <a:lnTo>
                  <a:pt x="162801" y="9525"/>
                </a:lnTo>
                <a:lnTo>
                  <a:pt x="162801" y="0"/>
                </a:lnTo>
                <a:lnTo>
                  <a:pt x="172326" y="0"/>
                </a:lnTo>
                <a:lnTo>
                  <a:pt x="172326" y="9525"/>
                </a:lnTo>
                <a:close/>
              </a:path>
              <a:path w="317500" h="823594">
                <a:moveTo>
                  <a:pt x="191376" y="9525"/>
                </a:moveTo>
                <a:lnTo>
                  <a:pt x="181851" y="9525"/>
                </a:lnTo>
                <a:lnTo>
                  <a:pt x="181851" y="0"/>
                </a:lnTo>
                <a:lnTo>
                  <a:pt x="191376" y="0"/>
                </a:lnTo>
                <a:lnTo>
                  <a:pt x="191376" y="9525"/>
                </a:lnTo>
                <a:close/>
              </a:path>
              <a:path w="317500" h="823594">
                <a:moveTo>
                  <a:pt x="210426" y="9525"/>
                </a:moveTo>
                <a:lnTo>
                  <a:pt x="200901" y="9525"/>
                </a:lnTo>
                <a:lnTo>
                  <a:pt x="200901" y="0"/>
                </a:lnTo>
                <a:lnTo>
                  <a:pt x="210426" y="0"/>
                </a:lnTo>
                <a:lnTo>
                  <a:pt x="210426" y="9525"/>
                </a:lnTo>
                <a:close/>
              </a:path>
              <a:path w="317500" h="823594">
                <a:moveTo>
                  <a:pt x="229476" y="9525"/>
                </a:moveTo>
                <a:lnTo>
                  <a:pt x="219951" y="9525"/>
                </a:lnTo>
                <a:lnTo>
                  <a:pt x="219951" y="0"/>
                </a:lnTo>
                <a:lnTo>
                  <a:pt x="229476" y="0"/>
                </a:lnTo>
                <a:lnTo>
                  <a:pt x="229476" y="9525"/>
                </a:lnTo>
                <a:close/>
              </a:path>
              <a:path w="317500" h="823594">
                <a:moveTo>
                  <a:pt x="248526" y="9525"/>
                </a:moveTo>
                <a:lnTo>
                  <a:pt x="239001" y="9525"/>
                </a:lnTo>
                <a:lnTo>
                  <a:pt x="239001" y="0"/>
                </a:lnTo>
                <a:lnTo>
                  <a:pt x="248526" y="0"/>
                </a:lnTo>
                <a:lnTo>
                  <a:pt x="248526" y="9525"/>
                </a:lnTo>
                <a:close/>
              </a:path>
              <a:path w="317500" h="823594">
                <a:moveTo>
                  <a:pt x="267576" y="9525"/>
                </a:moveTo>
                <a:lnTo>
                  <a:pt x="258051" y="9525"/>
                </a:lnTo>
                <a:lnTo>
                  <a:pt x="258051" y="0"/>
                </a:lnTo>
                <a:lnTo>
                  <a:pt x="267576" y="0"/>
                </a:lnTo>
                <a:lnTo>
                  <a:pt x="267576" y="9525"/>
                </a:lnTo>
                <a:close/>
              </a:path>
              <a:path w="317500" h="823594">
                <a:moveTo>
                  <a:pt x="286626" y="9525"/>
                </a:moveTo>
                <a:lnTo>
                  <a:pt x="277101" y="9525"/>
                </a:lnTo>
                <a:lnTo>
                  <a:pt x="277101" y="0"/>
                </a:lnTo>
                <a:lnTo>
                  <a:pt x="286626" y="0"/>
                </a:lnTo>
                <a:lnTo>
                  <a:pt x="286626" y="9525"/>
                </a:lnTo>
                <a:close/>
              </a:path>
              <a:path w="317500" h="823594">
                <a:moveTo>
                  <a:pt x="305676" y="9525"/>
                </a:moveTo>
                <a:lnTo>
                  <a:pt x="296151" y="9525"/>
                </a:lnTo>
                <a:lnTo>
                  <a:pt x="296151" y="0"/>
                </a:lnTo>
                <a:lnTo>
                  <a:pt x="305676" y="0"/>
                </a:lnTo>
                <a:lnTo>
                  <a:pt x="305676" y="9525"/>
                </a:lnTo>
                <a:close/>
              </a:path>
              <a:path w="317500" h="823594">
                <a:moveTo>
                  <a:pt x="317296" y="16941"/>
                </a:moveTo>
                <a:lnTo>
                  <a:pt x="307771" y="16941"/>
                </a:lnTo>
                <a:lnTo>
                  <a:pt x="307771" y="7416"/>
                </a:lnTo>
                <a:lnTo>
                  <a:pt x="317296" y="7416"/>
                </a:lnTo>
                <a:lnTo>
                  <a:pt x="317296" y="16941"/>
                </a:lnTo>
                <a:close/>
              </a:path>
              <a:path w="317500" h="823594">
                <a:moveTo>
                  <a:pt x="317296" y="35991"/>
                </a:moveTo>
                <a:lnTo>
                  <a:pt x="307771" y="35991"/>
                </a:lnTo>
                <a:lnTo>
                  <a:pt x="307771" y="26466"/>
                </a:lnTo>
                <a:lnTo>
                  <a:pt x="317296" y="26466"/>
                </a:lnTo>
                <a:lnTo>
                  <a:pt x="317296" y="35991"/>
                </a:lnTo>
                <a:close/>
              </a:path>
              <a:path w="317500" h="823594">
                <a:moveTo>
                  <a:pt x="317296" y="55041"/>
                </a:moveTo>
                <a:lnTo>
                  <a:pt x="307771" y="55041"/>
                </a:lnTo>
                <a:lnTo>
                  <a:pt x="307771" y="45516"/>
                </a:lnTo>
                <a:lnTo>
                  <a:pt x="317296" y="45516"/>
                </a:lnTo>
                <a:lnTo>
                  <a:pt x="317296" y="55041"/>
                </a:lnTo>
                <a:close/>
              </a:path>
              <a:path w="317500" h="823594">
                <a:moveTo>
                  <a:pt x="317296" y="74091"/>
                </a:moveTo>
                <a:lnTo>
                  <a:pt x="307771" y="74091"/>
                </a:lnTo>
                <a:lnTo>
                  <a:pt x="307771" y="64566"/>
                </a:lnTo>
                <a:lnTo>
                  <a:pt x="317296" y="64566"/>
                </a:lnTo>
                <a:lnTo>
                  <a:pt x="317296" y="74091"/>
                </a:lnTo>
                <a:close/>
              </a:path>
              <a:path w="317500" h="823594">
                <a:moveTo>
                  <a:pt x="317296" y="93141"/>
                </a:moveTo>
                <a:lnTo>
                  <a:pt x="307771" y="93141"/>
                </a:lnTo>
                <a:lnTo>
                  <a:pt x="307771" y="83616"/>
                </a:lnTo>
                <a:lnTo>
                  <a:pt x="317296" y="83616"/>
                </a:lnTo>
                <a:lnTo>
                  <a:pt x="317296" y="93141"/>
                </a:lnTo>
                <a:close/>
              </a:path>
              <a:path w="317500" h="823594">
                <a:moveTo>
                  <a:pt x="317296" y="112191"/>
                </a:moveTo>
                <a:lnTo>
                  <a:pt x="307771" y="112191"/>
                </a:lnTo>
                <a:lnTo>
                  <a:pt x="307771" y="102666"/>
                </a:lnTo>
                <a:lnTo>
                  <a:pt x="317296" y="102666"/>
                </a:lnTo>
                <a:lnTo>
                  <a:pt x="317296" y="112191"/>
                </a:lnTo>
                <a:close/>
              </a:path>
              <a:path w="317500" h="823594">
                <a:moveTo>
                  <a:pt x="317296" y="131241"/>
                </a:moveTo>
                <a:lnTo>
                  <a:pt x="307771" y="131241"/>
                </a:lnTo>
                <a:lnTo>
                  <a:pt x="307771" y="121716"/>
                </a:lnTo>
                <a:lnTo>
                  <a:pt x="317296" y="121716"/>
                </a:lnTo>
                <a:lnTo>
                  <a:pt x="317296" y="131241"/>
                </a:lnTo>
                <a:close/>
              </a:path>
              <a:path w="317500" h="823594">
                <a:moveTo>
                  <a:pt x="317296" y="150291"/>
                </a:moveTo>
                <a:lnTo>
                  <a:pt x="307771" y="150291"/>
                </a:lnTo>
                <a:lnTo>
                  <a:pt x="307771" y="140766"/>
                </a:lnTo>
                <a:lnTo>
                  <a:pt x="317296" y="140766"/>
                </a:lnTo>
                <a:lnTo>
                  <a:pt x="317296" y="150291"/>
                </a:lnTo>
                <a:close/>
              </a:path>
              <a:path w="317500" h="823594">
                <a:moveTo>
                  <a:pt x="317296" y="169341"/>
                </a:moveTo>
                <a:lnTo>
                  <a:pt x="307771" y="169341"/>
                </a:lnTo>
                <a:lnTo>
                  <a:pt x="307771" y="159816"/>
                </a:lnTo>
                <a:lnTo>
                  <a:pt x="317296" y="159816"/>
                </a:lnTo>
                <a:lnTo>
                  <a:pt x="317296" y="169341"/>
                </a:lnTo>
                <a:close/>
              </a:path>
              <a:path w="317500" h="823594">
                <a:moveTo>
                  <a:pt x="317296" y="188391"/>
                </a:moveTo>
                <a:lnTo>
                  <a:pt x="307771" y="188391"/>
                </a:lnTo>
                <a:lnTo>
                  <a:pt x="307771" y="178866"/>
                </a:lnTo>
                <a:lnTo>
                  <a:pt x="317296" y="178866"/>
                </a:lnTo>
                <a:lnTo>
                  <a:pt x="317296" y="188391"/>
                </a:lnTo>
                <a:close/>
              </a:path>
              <a:path w="317500" h="823594">
                <a:moveTo>
                  <a:pt x="317296" y="207441"/>
                </a:moveTo>
                <a:lnTo>
                  <a:pt x="307771" y="207441"/>
                </a:lnTo>
                <a:lnTo>
                  <a:pt x="307771" y="197916"/>
                </a:lnTo>
                <a:lnTo>
                  <a:pt x="317296" y="197916"/>
                </a:lnTo>
                <a:lnTo>
                  <a:pt x="317296" y="207441"/>
                </a:lnTo>
                <a:close/>
              </a:path>
              <a:path w="317500" h="823594">
                <a:moveTo>
                  <a:pt x="317296" y="226491"/>
                </a:moveTo>
                <a:lnTo>
                  <a:pt x="307771" y="226491"/>
                </a:lnTo>
                <a:lnTo>
                  <a:pt x="307771" y="216966"/>
                </a:lnTo>
                <a:lnTo>
                  <a:pt x="317296" y="216966"/>
                </a:lnTo>
                <a:lnTo>
                  <a:pt x="317296" y="226491"/>
                </a:lnTo>
                <a:close/>
              </a:path>
              <a:path w="317500" h="823594">
                <a:moveTo>
                  <a:pt x="317296" y="245541"/>
                </a:moveTo>
                <a:lnTo>
                  <a:pt x="307771" y="245541"/>
                </a:lnTo>
                <a:lnTo>
                  <a:pt x="307771" y="236016"/>
                </a:lnTo>
                <a:lnTo>
                  <a:pt x="317296" y="236016"/>
                </a:lnTo>
                <a:lnTo>
                  <a:pt x="317296" y="245541"/>
                </a:lnTo>
                <a:close/>
              </a:path>
              <a:path w="317500" h="823594">
                <a:moveTo>
                  <a:pt x="317296" y="264591"/>
                </a:moveTo>
                <a:lnTo>
                  <a:pt x="307771" y="264591"/>
                </a:lnTo>
                <a:lnTo>
                  <a:pt x="307771" y="255066"/>
                </a:lnTo>
                <a:lnTo>
                  <a:pt x="317296" y="255066"/>
                </a:lnTo>
                <a:lnTo>
                  <a:pt x="317296" y="264591"/>
                </a:lnTo>
                <a:close/>
              </a:path>
              <a:path w="317500" h="823594">
                <a:moveTo>
                  <a:pt x="317296" y="283641"/>
                </a:moveTo>
                <a:lnTo>
                  <a:pt x="307771" y="283641"/>
                </a:lnTo>
                <a:lnTo>
                  <a:pt x="307771" y="274116"/>
                </a:lnTo>
                <a:lnTo>
                  <a:pt x="317296" y="274116"/>
                </a:lnTo>
                <a:lnTo>
                  <a:pt x="317296" y="283641"/>
                </a:lnTo>
                <a:close/>
              </a:path>
              <a:path w="317500" h="823594">
                <a:moveTo>
                  <a:pt x="317296" y="302691"/>
                </a:moveTo>
                <a:lnTo>
                  <a:pt x="307771" y="302691"/>
                </a:lnTo>
                <a:lnTo>
                  <a:pt x="307771" y="293166"/>
                </a:lnTo>
                <a:lnTo>
                  <a:pt x="317296" y="293166"/>
                </a:lnTo>
                <a:lnTo>
                  <a:pt x="317296" y="302691"/>
                </a:lnTo>
                <a:close/>
              </a:path>
              <a:path w="317500" h="823594">
                <a:moveTo>
                  <a:pt x="317296" y="321741"/>
                </a:moveTo>
                <a:lnTo>
                  <a:pt x="307771" y="321741"/>
                </a:lnTo>
                <a:lnTo>
                  <a:pt x="307771" y="312216"/>
                </a:lnTo>
                <a:lnTo>
                  <a:pt x="317296" y="312216"/>
                </a:lnTo>
                <a:lnTo>
                  <a:pt x="317296" y="321741"/>
                </a:lnTo>
                <a:close/>
              </a:path>
              <a:path w="317500" h="823594">
                <a:moveTo>
                  <a:pt x="317296" y="340791"/>
                </a:moveTo>
                <a:lnTo>
                  <a:pt x="307771" y="340791"/>
                </a:lnTo>
                <a:lnTo>
                  <a:pt x="307771" y="331266"/>
                </a:lnTo>
                <a:lnTo>
                  <a:pt x="317296" y="331266"/>
                </a:lnTo>
                <a:lnTo>
                  <a:pt x="317296" y="340791"/>
                </a:lnTo>
                <a:close/>
              </a:path>
              <a:path w="317500" h="823594">
                <a:moveTo>
                  <a:pt x="317296" y="359841"/>
                </a:moveTo>
                <a:lnTo>
                  <a:pt x="307771" y="359841"/>
                </a:lnTo>
                <a:lnTo>
                  <a:pt x="307771" y="350316"/>
                </a:lnTo>
                <a:lnTo>
                  <a:pt x="317296" y="350316"/>
                </a:lnTo>
                <a:lnTo>
                  <a:pt x="317296" y="359841"/>
                </a:lnTo>
                <a:close/>
              </a:path>
              <a:path w="317500" h="823594">
                <a:moveTo>
                  <a:pt x="317296" y="378891"/>
                </a:moveTo>
                <a:lnTo>
                  <a:pt x="307771" y="378891"/>
                </a:lnTo>
                <a:lnTo>
                  <a:pt x="307771" y="369366"/>
                </a:lnTo>
                <a:lnTo>
                  <a:pt x="317296" y="369366"/>
                </a:lnTo>
                <a:lnTo>
                  <a:pt x="317296" y="378891"/>
                </a:lnTo>
                <a:close/>
              </a:path>
              <a:path w="317500" h="823594">
                <a:moveTo>
                  <a:pt x="317296" y="397941"/>
                </a:moveTo>
                <a:lnTo>
                  <a:pt x="307771" y="397941"/>
                </a:lnTo>
                <a:lnTo>
                  <a:pt x="307771" y="388416"/>
                </a:lnTo>
                <a:lnTo>
                  <a:pt x="317296" y="388416"/>
                </a:lnTo>
                <a:lnTo>
                  <a:pt x="317296" y="397941"/>
                </a:lnTo>
                <a:close/>
              </a:path>
              <a:path w="317500" h="823594">
                <a:moveTo>
                  <a:pt x="317296" y="416991"/>
                </a:moveTo>
                <a:lnTo>
                  <a:pt x="307771" y="416991"/>
                </a:lnTo>
                <a:lnTo>
                  <a:pt x="307771" y="407466"/>
                </a:lnTo>
                <a:lnTo>
                  <a:pt x="317296" y="407466"/>
                </a:lnTo>
                <a:lnTo>
                  <a:pt x="317296" y="416991"/>
                </a:lnTo>
                <a:close/>
              </a:path>
              <a:path w="317500" h="823594">
                <a:moveTo>
                  <a:pt x="317296" y="436041"/>
                </a:moveTo>
                <a:lnTo>
                  <a:pt x="307771" y="436041"/>
                </a:lnTo>
                <a:lnTo>
                  <a:pt x="307771" y="426516"/>
                </a:lnTo>
                <a:lnTo>
                  <a:pt x="317296" y="426516"/>
                </a:lnTo>
                <a:lnTo>
                  <a:pt x="317296" y="436041"/>
                </a:lnTo>
                <a:close/>
              </a:path>
              <a:path w="317500" h="823594">
                <a:moveTo>
                  <a:pt x="317296" y="455091"/>
                </a:moveTo>
                <a:lnTo>
                  <a:pt x="307771" y="455091"/>
                </a:lnTo>
                <a:lnTo>
                  <a:pt x="307771" y="445566"/>
                </a:lnTo>
                <a:lnTo>
                  <a:pt x="317296" y="445566"/>
                </a:lnTo>
                <a:lnTo>
                  <a:pt x="317296" y="455091"/>
                </a:lnTo>
                <a:close/>
              </a:path>
              <a:path w="317500" h="823594">
                <a:moveTo>
                  <a:pt x="317296" y="474141"/>
                </a:moveTo>
                <a:lnTo>
                  <a:pt x="307771" y="474141"/>
                </a:lnTo>
                <a:lnTo>
                  <a:pt x="307771" y="464616"/>
                </a:lnTo>
                <a:lnTo>
                  <a:pt x="317296" y="464616"/>
                </a:lnTo>
                <a:lnTo>
                  <a:pt x="317296" y="474141"/>
                </a:lnTo>
                <a:close/>
              </a:path>
              <a:path w="317500" h="823594">
                <a:moveTo>
                  <a:pt x="317296" y="493191"/>
                </a:moveTo>
                <a:lnTo>
                  <a:pt x="307771" y="493191"/>
                </a:lnTo>
                <a:lnTo>
                  <a:pt x="307771" y="483666"/>
                </a:lnTo>
                <a:lnTo>
                  <a:pt x="317296" y="483666"/>
                </a:lnTo>
                <a:lnTo>
                  <a:pt x="317296" y="493191"/>
                </a:lnTo>
                <a:close/>
              </a:path>
              <a:path w="317500" h="823594">
                <a:moveTo>
                  <a:pt x="317296" y="512241"/>
                </a:moveTo>
                <a:lnTo>
                  <a:pt x="307771" y="512241"/>
                </a:lnTo>
                <a:lnTo>
                  <a:pt x="307771" y="502716"/>
                </a:lnTo>
                <a:lnTo>
                  <a:pt x="317296" y="502716"/>
                </a:lnTo>
                <a:lnTo>
                  <a:pt x="317296" y="512241"/>
                </a:lnTo>
                <a:close/>
              </a:path>
              <a:path w="317500" h="823594">
                <a:moveTo>
                  <a:pt x="317296" y="531291"/>
                </a:moveTo>
                <a:lnTo>
                  <a:pt x="307771" y="531291"/>
                </a:lnTo>
                <a:lnTo>
                  <a:pt x="307771" y="521766"/>
                </a:lnTo>
                <a:lnTo>
                  <a:pt x="317296" y="521766"/>
                </a:lnTo>
                <a:lnTo>
                  <a:pt x="317296" y="531291"/>
                </a:lnTo>
                <a:close/>
              </a:path>
              <a:path w="317500" h="823594">
                <a:moveTo>
                  <a:pt x="317296" y="550341"/>
                </a:moveTo>
                <a:lnTo>
                  <a:pt x="307771" y="550341"/>
                </a:lnTo>
                <a:lnTo>
                  <a:pt x="307771" y="540816"/>
                </a:lnTo>
                <a:lnTo>
                  <a:pt x="317296" y="540816"/>
                </a:lnTo>
                <a:lnTo>
                  <a:pt x="317296" y="550341"/>
                </a:lnTo>
                <a:close/>
              </a:path>
              <a:path w="317500" h="823594">
                <a:moveTo>
                  <a:pt x="317296" y="569391"/>
                </a:moveTo>
                <a:lnTo>
                  <a:pt x="307771" y="569391"/>
                </a:lnTo>
                <a:lnTo>
                  <a:pt x="307771" y="559866"/>
                </a:lnTo>
                <a:lnTo>
                  <a:pt x="317296" y="559866"/>
                </a:lnTo>
                <a:lnTo>
                  <a:pt x="317296" y="569391"/>
                </a:lnTo>
                <a:close/>
              </a:path>
              <a:path w="317500" h="823594">
                <a:moveTo>
                  <a:pt x="317296" y="588441"/>
                </a:moveTo>
                <a:lnTo>
                  <a:pt x="307771" y="588441"/>
                </a:lnTo>
                <a:lnTo>
                  <a:pt x="307771" y="578916"/>
                </a:lnTo>
                <a:lnTo>
                  <a:pt x="317296" y="578916"/>
                </a:lnTo>
                <a:lnTo>
                  <a:pt x="317296" y="588441"/>
                </a:lnTo>
                <a:close/>
              </a:path>
              <a:path w="317500" h="823594">
                <a:moveTo>
                  <a:pt x="317296" y="607491"/>
                </a:moveTo>
                <a:lnTo>
                  <a:pt x="307771" y="607491"/>
                </a:lnTo>
                <a:lnTo>
                  <a:pt x="307771" y="597966"/>
                </a:lnTo>
                <a:lnTo>
                  <a:pt x="317296" y="597966"/>
                </a:lnTo>
                <a:lnTo>
                  <a:pt x="317296" y="607491"/>
                </a:lnTo>
                <a:close/>
              </a:path>
              <a:path w="317500" h="823594">
                <a:moveTo>
                  <a:pt x="317296" y="626541"/>
                </a:moveTo>
                <a:lnTo>
                  <a:pt x="307771" y="626541"/>
                </a:lnTo>
                <a:lnTo>
                  <a:pt x="307771" y="617016"/>
                </a:lnTo>
                <a:lnTo>
                  <a:pt x="317296" y="617016"/>
                </a:lnTo>
                <a:lnTo>
                  <a:pt x="317296" y="626541"/>
                </a:lnTo>
                <a:close/>
              </a:path>
              <a:path w="317500" h="823594">
                <a:moveTo>
                  <a:pt x="317296" y="645591"/>
                </a:moveTo>
                <a:lnTo>
                  <a:pt x="307771" y="645591"/>
                </a:lnTo>
                <a:lnTo>
                  <a:pt x="307771" y="636066"/>
                </a:lnTo>
                <a:lnTo>
                  <a:pt x="317296" y="636066"/>
                </a:lnTo>
                <a:lnTo>
                  <a:pt x="317296" y="645591"/>
                </a:lnTo>
                <a:close/>
              </a:path>
              <a:path w="317500" h="823594">
                <a:moveTo>
                  <a:pt x="317296" y="664641"/>
                </a:moveTo>
                <a:lnTo>
                  <a:pt x="307771" y="664641"/>
                </a:lnTo>
                <a:lnTo>
                  <a:pt x="307771" y="655116"/>
                </a:lnTo>
                <a:lnTo>
                  <a:pt x="317296" y="655116"/>
                </a:lnTo>
                <a:lnTo>
                  <a:pt x="317296" y="664641"/>
                </a:lnTo>
                <a:close/>
              </a:path>
              <a:path w="317500" h="823594">
                <a:moveTo>
                  <a:pt x="317296" y="683691"/>
                </a:moveTo>
                <a:lnTo>
                  <a:pt x="307771" y="683691"/>
                </a:lnTo>
                <a:lnTo>
                  <a:pt x="307771" y="674166"/>
                </a:lnTo>
                <a:lnTo>
                  <a:pt x="317296" y="674166"/>
                </a:lnTo>
                <a:lnTo>
                  <a:pt x="317296" y="683691"/>
                </a:lnTo>
                <a:close/>
              </a:path>
              <a:path w="317500" h="823594">
                <a:moveTo>
                  <a:pt x="317296" y="702741"/>
                </a:moveTo>
                <a:lnTo>
                  <a:pt x="307771" y="702741"/>
                </a:lnTo>
                <a:lnTo>
                  <a:pt x="307771" y="693216"/>
                </a:lnTo>
                <a:lnTo>
                  <a:pt x="317296" y="693216"/>
                </a:lnTo>
                <a:lnTo>
                  <a:pt x="317296" y="702741"/>
                </a:lnTo>
                <a:close/>
              </a:path>
              <a:path w="317500" h="823594">
                <a:moveTo>
                  <a:pt x="317296" y="721791"/>
                </a:moveTo>
                <a:lnTo>
                  <a:pt x="307771" y="721791"/>
                </a:lnTo>
                <a:lnTo>
                  <a:pt x="307771" y="712266"/>
                </a:lnTo>
                <a:lnTo>
                  <a:pt x="317296" y="712266"/>
                </a:lnTo>
                <a:lnTo>
                  <a:pt x="317296" y="721791"/>
                </a:lnTo>
                <a:close/>
              </a:path>
              <a:path w="317500" h="823594">
                <a:moveTo>
                  <a:pt x="317296" y="740841"/>
                </a:moveTo>
                <a:lnTo>
                  <a:pt x="307771" y="740841"/>
                </a:lnTo>
                <a:lnTo>
                  <a:pt x="307771" y="731316"/>
                </a:lnTo>
                <a:lnTo>
                  <a:pt x="317296" y="731316"/>
                </a:lnTo>
                <a:lnTo>
                  <a:pt x="317296" y="740841"/>
                </a:lnTo>
                <a:close/>
              </a:path>
              <a:path w="317500" h="823594">
                <a:moveTo>
                  <a:pt x="317296" y="759891"/>
                </a:moveTo>
                <a:lnTo>
                  <a:pt x="307771" y="759891"/>
                </a:lnTo>
                <a:lnTo>
                  <a:pt x="307771" y="750366"/>
                </a:lnTo>
                <a:lnTo>
                  <a:pt x="317296" y="750366"/>
                </a:lnTo>
                <a:lnTo>
                  <a:pt x="317296" y="759891"/>
                </a:lnTo>
                <a:close/>
              </a:path>
              <a:path w="317500" h="823594">
                <a:moveTo>
                  <a:pt x="317296" y="778941"/>
                </a:moveTo>
                <a:lnTo>
                  <a:pt x="307771" y="778941"/>
                </a:lnTo>
                <a:lnTo>
                  <a:pt x="307771" y="769416"/>
                </a:lnTo>
                <a:lnTo>
                  <a:pt x="317296" y="769416"/>
                </a:lnTo>
                <a:lnTo>
                  <a:pt x="317296" y="778941"/>
                </a:lnTo>
                <a:close/>
              </a:path>
              <a:path w="317500" h="823594">
                <a:moveTo>
                  <a:pt x="317296" y="797991"/>
                </a:moveTo>
                <a:lnTo>
                  <a:pt x="307771" y="797991"/>
                </a:lnTo>
                <a:lnTo>
                  <a:pt x="307771" y="788466"/>
                </a:lnTo>
                <a:lnTo>
                  <a:pt x="317296" y="788466"/>
                </a:lnTo>
                <a:lnTo>
                  <a:pt x="317296" y="797991"/>
                </a:lnTo>
                <a:close/>
              </a:path>
              <a:path w="317500" h="823594">
                <a:moveTo>
                  <a:pt x="317296" y="817041"/>
                </a:moveTo>
                <a:lnTo>
                  <a:pt x="307771" y="817041"/>
                </a:lnTo>
                <a:lnTo>
                  <a:pt x="307771" y="807516"/>
                </a:lnTo>
                <a:lnTo>
                  <a:pt x="317296" y="807516"/>
                </a:lnTo>
                <a:lnTo>
                  <a:pt x="317296" y="817041"/>
                </a:lnTo>
                <a:close/>
              </a:path>
              <a:path w="317500" h="823594">
                <a:moveTo>
                  <a:pt x="304241" y="823023"/>
                </a:moveTo>
                <a:lnTo>
                  <a:pt x="294716" y="823023"/>
                </a:lnTo>
                <a:lnTo>
                  <a:pt x="294716" y="813498"/>
                </a:lnTo>
                <a:lnTo>
                  <a:pt x="304241" y="813498"/>
                </a:lnTo>
                <a:lnTo>
                  <a:pt x="304241" y="823023"/>
                </a:lnTo>
                <a:close/>
              </a:path>
              <a:path w="317500" h="823594">
                <a:moveTo>
                  <a:pt x="285191" y="823023"/>
                </a:moveTo>
                <a:lnTo>
                  <a:pt x="275666" y="823023"/>
                </a:lnTo>
                <a:lnTo>
                  <a:pt x="275666" y="813498"/>
                </a:lnTo>
                <a:lnTo>
                  <a:pt x="285191" y="813498"/>
                </a:lnTo>
                <a:lnTo>
                  <a:pt x="285191" y="823023"/>
                </a:lnTo>
                <a:close/>
              </a:path>
              <a:path w="317500" h="823594">
                <a:moveTo>
                  <a:pt x="266141" y="823023"/>
                </a:moveTo>
                <a:lnTo>
                  <a:pt x="256616" y="823023"/>
                </a:lnTo>
                <a:lnTo>
                  <a:pt x="256616" y="813498"/>
                </a:lnTo>
                <a:lnTo>
                  <a:pt x="266141" y="813498"/>
                </a:lnTo>
                <a:lnTo>
                  <a:pt x="266141" y="823023"/>
                </a:lnTo>
                <a:close/>
              </a:path>
              <a:path w="317500" h="823594">
                <a:moveTo>
                  <a:pt x="247091" y="823023"/>
                </a:moveTo>
                <a:lnTo>
                  <a:pt x="237566" y="823023"/>
                </a:lnTo>
                <a:lnTo>
                  <a:pt x="237566" y="813498"/>
                </a:lnTo>
                <a:lnTo>
                  <a:pt x="247091" y="813498"/>
                </a:lnTo>
                <a:lnTo>
                  <a:pt x="247091" y="823023"/>
                </a:lnTo>
                <a:close/>
              </a:path>
              <a:path w="317500" h="823594">
                <a:moveTo>
                  <a:pt x="228041" y="823023"/>
                </a:moveTo>
                <a:lnTo>
                  <a:pt x="218516" y="823023"/>
                </a:lnTo>
                <a:lnTo>
                  <a:pt x="218516" y="813498"/>
                </a:lnTo>
                <a:lnTo>
                  <a:pt x="228041" y="813498"/>
                </a:lnTo>
                <a:lnTo>
                  <a:pt x="228041" y="823023"/>
                </a:lnTo>
                <a:close/>
              </a:path>
              <a:path w="317500" h="823594">
                <a:moveTo>
                  <a:pt x="208991" y="823023"/>
                </a:moveTo>
                <a:lnTo>
                  <a:pt x="199466" y="823023"/>
                </a:lnTo>
                <a:lnTo>
                  <a:pt x="199466" y="813498"/>
                </a:lnTo>
                <a:lnTo>
                  <a:pt x="208991" y="813498"/>
                </a:lnTo>
                <a:lnTo>
                  <a:pt x="208991" y="823023"/>
                </a:lnTo>
                <a:close/>
              </a:path>
              <a:path w="317500" h="823594">
                <a:moveTo>
                  <a:pt x="189941" y="823023"/>
                </a:moveTo>
                <a:lnTo>
                  <a:pt x="180416" y="823023"/>
                </a:lnTo>
                <a:lnTo>
                  <a:pt x="180416" y="813498"/>
                </a:lnTo>
                <a:lnTo>
                  <a:pt x="189941" y="813498"/>
                </a:lnTo>
                <a:lnTo>
                  <a:pt x="189941" y="823023"/>
                </a:lnTo>
                <a:close/>
              </a:path>
              <a:path w="317500" h="823594">
                <a:moveTo>
                  <a:pt x="170891" y="823023"/>
                </a:moveTo>
                <a:lnTo>
                  <a:pt x="161366" y="823023"/>
                </a:lnTo>
                <a:lnTo>
                  <a:pt x="161366" y="813498"/>
                </a:lnTo>
                <a:lnTo>
                  <a:pt x="170891" y="813498"/>
                </a:lnTo>
                <a:lnTo>
                  <a:pt x="170891" y="823023"/>
                </a:lnTo>
                <a:close/>
              </a:path>
              <a:path w="317500" h="823594">
                <a:moveTo>
                  <a:pt x="151841" y="823023"/>
                </a:moveTo>
                <a:lnTo>
                  <a:pt x="142316" y="823023"/>
                </a:lnTo>
                <a:lnTo>
                  <a:pt x="142316" y="813498"/>
                </a:lnTo>
                <a:lnTo>
                  <a:pt x="151841" y="813498"/>
                </a:lnTo>
                <a:lnTo>
                  <a:pt x="151841" y="823023"/>
                </a:lnTo>
                <a:close/>
              </a:path>
              <a:path w="317500" h="823594">
                <a:moveTo>
                  <a:pt x="132791" y="823023"/>
                </a:moveTo>
                <a:lnTo>
                  <a:pt x="123266" y="823023"/>
                </a:lnTo>
                <a:lnTo>
                  <a:pt x="123266" y="813498"/>
                </a:lnTo>
                <a:lnTo>
                  <a:pt x="132791" y="813498"/>
                </a:lnTo>
                <a:lnTo>
                  <a:pt x="132791" y="823023"/>
                </a:lnTo>
                <a:close/>
              </a:path>
              <a:path w="317500" h="823594">
                <a:moveTo>
                  <a:pt x="113741" y="823023"/>
                </a:moveTo>
                <a:lnTo>
                  <a:pt x="104216" y="823023"/>
                </a:lnTo>
                <a:lnTo>
                  <a:pt x="104216" y="813498"/>
                </a:lnTo>
                <a:lnTo>
                  <a:pt x="113741" y="813498"/>
                </a:lnTo>
                <a:lnTo>
                  <a:pt x="113741" y="823023"/>
                </a:lnTo>
                <a:close/>
              </a:path>
              <a:path w="317500" h="823594">
                <a:moveTo>
                  <a:pt x="94691" y="823023"/>
                </a:moveTo>
                <a:lnTo>
                  <a:pt x="85166" y="823023"/>
                </a:lnTo>
                <a:lnTo>
                  <a:pt x="85166" y="813498"/>
                </a:lnTo>
                <a:lnTo>
                  <a:pt x="94691" y="813498"/>
                </a:lnTo>
                <a:lnTo>
                  <a:pt x="94691" y="823023"/>
                </a:lnTo>
                <a:close/>
              </a:path>
              <a:path w="317500" h="823594">
                <a:moveTo>
                  <a:pt x="75641" y="823023"/>
                </a:moveTo>
                <a:lnTo>
                  <a:pt x="66116" y="823023"/>
                </a:lnTo>
                <a:lnTo>
                  <a:pt x="66116" y="813498"/>
                </a:lnTo>
                <a:lnTo>
                  <a:pt x="75641" y="813498"/>
                </a:lnTo>
                <a:lnTo>
                  <a:pt x="75641" y="823023"/>
                </a:lnTo>
                <a:close/>
              </a:path>
              <a:path w="317500" h="823594">
                <a:moveTo>
                  <a:pt x="56591" y="823023"/>
                </a:moveTo>
                <a:lnTo>
                  <a:pt x="47066" y="823023"/>
                </a:lnTo>
                <a:lnTo>
                  <a:pt x="47066" y="813498"/>
                </a:lnTo>
                <a:lnTo>
                  <a:pt x="56591" y="813498"/>
                </a:lnTo>
                <a:lnTo>
                  <a:pt x="56591" y="823023"/>
                </a:lnTo>
                <a:close/>
              </a:path>
              <a:path w="317500" h="823594">
                <a:moveTo>
                  <a:pt x="37541" y="823023"/>
                </a:moveTo>
                <a:lnTo>
                  <a:pt x="28016" y="823023"/>
                </a:lnTo>
                <a:lnTo>
                  <a:pt x="28016" y="813498"/>
                </a:lnTo>
                <a:lnTo>
                  <a:pt x="37541" y="813498"/>
                </a:lnTo>
                <a:lnTo>
                  <a:pt x="37541" y="823023"/>
                </a:lnTo>
                <a:close/>
              </a:path>
            </a:pathLst>
          </a:custGeom>
          <a:solidFill>
            <a:srgbClr val="000000"/>
          </a:solidFill>
        </p:spPr>
        <p:txBody>
          <a:bodyPr wrap="square" lIns="0" tIns="0" rIns="0" bIns="0" rtlCol="0"/>
          <a:lstStyle/>
          <a:p>
            <a:endParaRPr/>
          </a:p>
        </p:txBody>
      </p:sp>
      <p:sp>
        <p:nvSpPr>
          <p:cNvPr id="12" name="object 12"/>
          <p:cNvSpPr/>
          <p:nvPr/>
        </p:nvSpPr>
        <p:spPr>
          <a:xfrm>
            <a:off x="3888371" y="1449069"/>
            <a:ext cx="317500" cy="823594"/>
          </a:xfrm>
          <a:custGeom>
            <a:avLst/>
            <a:gdLst/>
            <a:ahLst/>
            <a:cxnLst/>
            <a:rect l="l" t="t" r="r" b="b"/>
            <a:pathLst>
              <a:path w="317500" h="823594">
                <a:moveTo>
                  <a:pt x="8953" y="818273"/>
                </a:moveTo>
                <a:lnTo>
                  <a:pt x="0" y="818273"/>
                </a:lnTo>
                <a:lnTo>
                  <a:pt x="0" y="808748"/>
                </a:lnTo>
                <a:lnTo>
                  <a:pt x="9525" y="808748"/>
                </a:lnTo>
                <a:lnTo>
                  <a:pt x="9525" y="813511"/>
                </a:lnTo>
                <a:lnTo>
                  <a:pt x="8953" y="813511"/>
                </a:lnTo>
                <a:lnTo>
                  <a:pt x="8953" y="818273"/>
                </a:lnTo>
                <a:close/>
              </a:path>
              <a:path w="317500" h="823594">
                <a:moveTo>
                  <a:pt x="18478" y="823036"/>
                </a:moveTo>
                <a:lnTo>
                  <a:pt x="8953" y="823036"/>
                </a:lnTo>
                <a:lnTo>
                  <a:pt x="8953" y="813511"/>
                </a:lnTo>
                <a:lnTo>
                  <a:pt x="9525" y="813511"/>
                </a:lnTo>
                <a:lnTo>
                  <a:pt x="9525" y="818273"/>
                </a:lnTo>
                <a:lnTo>
                  <a:pt x="18478" y="818273"/>
                </a:lnTo>
                <a:lnTo>
                  <a:pt x="18478" y="823036"/>
                </a:lnTo>
                <a:close/>
              </a:path>
              <a:path w="317500" h="823594">
                <a:moveTo>
                  <a:pt x="18478" y="818273"/>
                </a:moveTo>
                <a:lnTo>
                  <a:pt x="9525" y="818273"/>
                </a:lnTo>
                <a:lnTo>
                  <a:pt x="9525" y="813511"/>
                </a:lnTo>
                <a:lnTo>
                  <a:pt x="18478" y="813511"/>
                </a:lnTo>
                <a:lnTo>
                  <a:pt x="18478" y="818273"/>
                </a:lnTo>
                <a:close/>
              </a:path>
              <a:path w="317500" h="823594">
                <a:moveTo>
                  <a:pt x="9525" y="799223"/>
                </a:moveTo>
                <a:lnTo>
                  <a:pt x="0" y="799223"/>
                </a:lnTo>
                <a:lnTo>
                  <a:pt x="0" y="789698"/>
                </a:lnTo>
                <a:lnTo>
                  <a:pt x="9525" y="789698"/>
                </a:lnTo>
                <a:lnTo>
                  <a:pt x="9525" y="799223"/>
                </a:lnTo>
                <a:close/>
              </a:path>
              <a:path w="317500" h="823594">
                <a:moveTo>
                  <a:pt x="9525" y="780173"/>
                </a:moveTo>
                <a:lnTo>
                  <a:pt x="0" y="780173"/>
                </a:lnTo>
                <a:lnTo>
                  <a:pt x="0" y="770648"/>
                </a:lnTo>
                <a:lnTo>
                  <a:pt x="9525" y="770648"/>
                </a:lnTo>
                <a:lnTo>
                  <a:pt x="9525" y="780173"/>
                </a:lnTo>
                <a:close/>
              </a:path>
              <a:path w="317500" h="823594">
                <a:moveTo>
                  <a:pt x="9525" y="761123"/>
                </a:moveTo>
                <a:lnTo>
                  <a:pt x="0" y="761123"/>
                </a:lnTo>
                <a:lnTo>
                  <a:pt x="0" y="751598"/>
                </a:lnTo>
                <a:lnTo>
                  <a:pt x="9525" y="751598"/>
                </a:lnTo>
                <a:lnTo>
                  <a:pt x="9525" y="761123"/>
                </a:lnTo>
                <a:close/>
              </a:path>
              <a:path w="317500" h="823594">
                <a:moveTo>
                  <a:pt x="9525" y="742073"/>
                </a:moveTo>
                <a:lnTo>
                  <a:pt x="0" y="742073"/>
                </a:lnTo>
                <a:lnTo>
                  <a:pt x="0" y="732548"/>
                </a:lnTo>
                <a:lnTo>
                  <a:pt x="9525" y="732548"/>
                </a:lnTo>
                <a:lnTo>
                  <a:pt x="9525" y="742073"/>
                </a:lnTo>
                <a:close/>
              </a:path>
              <a:path w="317500" h="823594">
                <a:moveTo>
                  <a:pt x="9525" y="723023"/>
                </a:moveTo>
                <a:lnTo>
                  <a:pt x="0" y="723023"/>
                </a:lnTo>
                <a:lnTo>
                  <a:pt x="0" y="713498"/>
                </a:lnTo>
                <a:lnTo>
                  <a:pt x="9525" y="713498"/>
                </a:lnTo>
                <a:lnTo>
                  <a:pt x="9525" y="723023"/>
                </a:lnTo>
                <a:close/>
              </a:path>
              <a:path w="317500" h="823594">
                <a:moveTo>
                  <a:pt x="9525" y="703973"/>
                </a:moveTo>
                <a:lnTo>
                  <a:pt x="0" y="703973"/>
                </a:lnTo>
                <a:lnTo>
                  <a:pt x="0" y="694448"/>
                </a:lnTo>
                <a:lnTo>
                  <a:pt x="9525" y="694448"/>
                </a:lnTo>
                <a:lnTo>
                  <a:pt x="9525" y="703973"/>
                </a:lnTo>
                <a:close/>
              </a:path>
              <a:path w="317500" h="823594">
                <a:moveTo>
                  <a:pt x="9525" y="684923"/>
                </a:moveTo>
                <a:lnTo>
                  <a:pt x="0" y="684923"/>
                </a:lnTo>
                <a:lnTo>
                  <a:pt x="0" y="675398"/>
                </a:lnTo>
                <a:lnTo>
                  <a:pt x="9525" y="675398"/>
                </a:lnTo>
                <a:lnTo>
                  <a:pt x="9525" y="684923"/>
                </a:lnTo>
                <a:close/>
              </a:path>
              <a:path w="317500" h="823594">
                <a:moveTo>
                  <a:pt x="9525" y="665873"/>
                </a:moveTo>
                <a:lnTo>
                  <a:pt x="0" y="665873"/>
                </a:lnTo>
                <a:lnTo>
                  <a:pt x="0" y="656348"/>
                </a:lnTo>
                <a:lnTo>
                  <a:pt x="9525" y="656348"/>
                </a:lnTo>
                <a:lnTo>
                  <a:pt x="9525" y="665873"/>
                </a:lnTo>
                <a:close/>
              </a:path>
              <a:path w="317500" h="823594">
                <a:moveTo>
                  <a:pt x="9525" y="646823"/>
                </a:moveTo>
                <a:lnTo>
                  <a:pt x="0" y="646823"/>
                </a:lnTo>
                <a:lnTo>
                  <a:pt x="0" y="637298"/>
                </a:lnTo>
                <a:lnTo>
                  <a:pt x="9525" y="637298"/>
                </a:lnTo>
                <a:lnTo>
                  <a:pt x="9525" y="646823"/>
                </a:lnTo>
                <a:close/>
              </a:path>
              <a:path w="317500" h="823594">
                <a:moveTo>
                  <a:pt x="9525" y="627773"/>
                </a:moveTo>
                <a:lnTo>
                  <a:pt x="0" y="627773"/>
                </a:lnTo>
                <a:lnTo>
                  <a:pt x="0" y="618248"/>
                </a:lnTo>
                <a:lnTo>
                  <a:pt x="9525" y="618248"/>
                </a:lnTo>
                <a:lnTo>
                  <a:pt x="9525" y="627773"/>
                </a:lnTo>
                <a:close/>
              </a:path>
              <a:path w="317500" h="823594">
                <a:moveTo>
                  <a:pt x="9525" y="608723"/>
                </a:moveTo>
                <a:lnTo>
                  <a:pt x="0" y="608723"/>
                </a:lnTo>
                <a:lnTo>
                  <a:pt x="0" y="599198"/>
                </a:lnTo>
                <a:lnTo>
                  <a:pt x="9525" y="599198"/>
                </a:lnTo>
                <a:lnTo>
                  <a:pt x="9525" y="608723"/>
                </a:lnTo>
                <a:close/>
              </a:path>
              <a:path w="317500" h="823594">
                <a:moveTo>
                  <a:pt x="9525" y="589673"/>
                </a:moveTo>
                <a:lnTo>
                  <a:pt x="0" y="589673"/>
                </a:lnTo>
                <a:lnTo>
                  <a:pt x="0" y="580148"/>
                </a:lnTo>
                <a:lnTo>
                  <a:pt x="9525" y="580148"/>
                </a:lnTo>
                <a:lnTo>
                  <a:pt x="9525" y="589673"/>
                </a:lnTo>
                <a:close/>
              </a:path>
              <a:path w="317500" h="823594">
                <a:moveTo>
                  <a:pt x="9525" y="570623"/>
                </a:moveTo>
                <a:lnTo>
                  <a:pt x="0" y="570623"/>
                </a:lnTo>
                <a:lnTo>
                  <a:pt x="0" y="561098"/>
                </a:lnTo>
                <a:lnTo>
                  <a:pt x="9525" y="561098"/>
                </a:lnTo>
                <a:lnTo>
                  <a:pt x="9525" y="570623"/>
                </a:lnTo>
                <a:close/>
              </a:path>
              <a:path w="317500" h="823594">
                <a:moveTo>
                  <a:pt x="9525" y="551573"/>
                </a:moveTo>
                <a:lnTo>
                  <a:pt x="0" y="551573"/>
                </a:lnTo>
                <a:lnTo>
                  <a:pt x="0" y="542048"/>
                </a:lnTo>
                <a:lnTo>
                  <a:pt x="9525" y="542048"/>
                </a:lnTo>
                <a:lnTo>
                  <a:pt x="9525" y="551573"/>
                </a:lnTo>
                <a:close/>
              </a:path>
              <a:path w="317500" h="823594">
                <a:moveTo>
                  <a:pt x="9525" y="532523"/>
                </a:moveTo>
                <a:lnTo>
                  <a:pt x="0" y="532523"/>
                </a:lnTo>
                <a:lnTo>
                  <a:pt x="0" y="522998"/>
                </a:lnTo>
                <a:lnTo>
                  <a:pt x="9525" y="522998"/>
                </a:lnTo>
                <a:lnTo>
                  <a:pt x="9525" y="532523"/>
                </a:lnTo>
                <a:close/>
              </a:path>
              <a:path w="317500" h="823594">
                <a:moveTo>
                  <a:pt x="9525" y="513473"/>
                </a:moveTo>
                <a:lnTo>
                  <a:pt x="0" y="513473"/>
                </a:lnTo>
                <a:lnTo>
                  <a:pt x="0" y="503948"/>
                </a:lnTo>
                <a:lnTo>
                  <a:pt x="9525" y="503948"/>
                </a:lnTo>
                <a:lnTo>
                  <a:pt x="9525" y="513473"/>
                </a:lnTo>
                <a:close/>
              </a:path>
              <a:path w="317500" h="823594">
                <a:moveTo>
                  <a:pt x="9525" y="494423"/>
                </a:moveTo>
                <a:lnTo>
                  <a:pt x="0" y="494423"/>
                </a:lnTo>
                <a:lnTo>
                  <a:pt x="0" y="484898"/>
                </a:lnTo>
                <a:lnTo>
                  <a:pt x="9525" y="484898"/>
                </a:lnTo>
                <a:lnTo>
                  <a:pt x="9525" y="494423"/>
                </a:lnTo>
                <a:close/>
              </a:path>
              <a:path w="317500" h="823594">
                <a:moveTo>
                  <a:pt x="9525" y="475373"/>
                </a:moveTo>
                <a:lnTo>
                  <a:pt x="0" y="475373"/>
                </a:lnTo>
                <a:lnTo>
                  <a:pt x="0" y="465848"/>
                </a:lnTo>
                <a:lnTo>
                  <a:pt x="9525" y="465848"/>
                </a:lnTo>
                <a:lnTo>
                  <a:pt x="9525" y="475373"/>
                </a:lnTo>
                <a:close/>
              </a:path>
              <a:path w="317500" h="823594">
                <a:moveTo>
                  <a:pt x="9525" y="456323"/>
                </a:moveTo>
                <a:lnTo>
                  <a:pt x="0" y="456323"/>
                </a:lnTo>
                <a:lnTo>
                  <a:pt x="0" y="446798"/>
                </a:lnTo>
                <a:lnTo>
                  <a:pt x="9525" y="446798"/>
                </a:lnTo>
                <a:lnTo>
                  <a:pt x="9525" y="456323"/>
                </a:lnTo>
                <a:close/>
              </a:path>
              <a:path w="317500" h="823594">
                <a:moveTo>
                  <a:pt x="9525" y="437273"/>
                </a:moveTo>
                <a:lnTo>
                  <a:pt x="0" y="437273"/>
                </a:lnTo>
                <a:lnTo>
                  <a:pt x="0" y="427748"/>
                </a:lnTo>
                <a:lnTo>
                  <a:pt x="9525" y="427748"/>
                </a:lnTo>
                <a:lnTo>
                  <a:pt x="9525" y="437273"/>
                </a:lnTo>
                <a:close/>
              </a:path>
              <a:path w="317500" h="823594">
                <a:moveTo>
                  <a:pt x="9525" y="418223"/>
                </a:moveTo>
                <a:lnTo>
                  <a:pt x="0" y="418223"/>
                </a:lnTo>
                <a:lnTo>
                  <a:pt x="0" y="408698"/>
                </a:lnTo>
                <a:lnTo>
                  <a:pt x="9525" y="408698"/>
                </a:lnTo>
                <a:lnTo>
                  <a:pt x="9525" y="418223"/>
                </a:lnTo>
                <a:close/>
              </a:path>
              <a:path w="317500" h="823594">
                <a:moveTo>
                  <a:pt x="9525" y="399173"/>
                </a:moveTo>
                <a:lnTo>
                  <a:pt x="0" y="399173"/>
                </a:lnTo>
                <a:lnTo>
                  <a:pt x="0" y="389648"/>
                </a:lnTo>
                <a:lnTo>
                  <a:pt x="9525" y="389648"/>
                </a:lnTo>
                <a:lnTo>
                  <a:pt x="9525" y="399173"/>
                </a:lnTo>
                <a:close/>
              </a:path>
              <a:path w="317500" h="823594">
                <a:moveTo>
                  <a:pt x="9525" y="380123"/>
                </a:moveTo>
                <a:lnTo>
                  <a:pt x="0" y="380123"/>
                </a:lnTo>
                <a:lnTo>
                  <a:pt x="0" y="370598"/>
                </a:lnTo>
                <a:lnTo>
                  <a:pt x="9525" y="370598"/>
                </a:lnTo>
                <a:lnTo>
                  <a:pt x="9525" y="380123"/>
                </a:lnTo>
                <a:close/>
              </a:path>
              <a:path w="317500" h="823594">
                <a:moveTo>
                  <a:pt x="9525" y="361073"/>
                </a:moveTo>
                <a:lnTo>
                  <a:pt x="0" y="361073"/>
                </a:lnTo>
                <a:lnTo>
                  <a:pt x="0" y="351548"/>
                </a:lnTo>
                <a:lnTo>
                  <a:pt x="9525" y="351548"/>
                </a:lnTo>
                <a:lnTo>
                  <a:pt x="9525" y="361073"/>
                </a:lnTo>
                <a:close/>
              </a:path>
              <a:path w="317500" h="823594">
                <a:moveTo>
                  <a:pt x="9525" y="342023"/>
                </a:moveTo>
                <a:lnTo>
                  <a:pt x="0" y="342023"/>
                </a:lnTo>
                <a:lnTo>
                  <a:pt x="0" y="332498"/>
                </a:lnTo>
                <a:lnTo>
                  <a:pt x="9525" y="332498"/>
                </a:lnTo>
                <a:lnTo>
                  <a:pt x="9525" y="342023"/>
                </a:lnTo>
                <a:close/>
              </a:path>
              <a:path w="317500" h="823594">
                <a:moveTo>
                  <a:pt x="9525" y="322973"/>
                </a:moveTo>
                <a:lnTo>
                  <a:pt x="0" y="322973"/>
                </a:lnTo>
                <a:lnTo>
                  <a:pt x="0" y="313448"/>
                </a:lnTo>
                <a:lnTo>
                  <a:pt x="9525" y="313448"/>
                </a:lnTo>
                <a:lnTo>
                  <a:pt x="9525" y="322973"/>
                </a:lnTo>
                <a:close/>
              </a:path>
              <a:path w="317500" h="823594">
                <a:moveTo>
                  <a:pt x="9525" y="303923"/>
                </a:moveTo>
                <a:lnTo>
                  <a:pt x="0" y="303923"/>
                </a:lnTo>
                <a:lnTo>
                  <a:pt x="0" y="294398"/>
                </a:lnTo>
                <a:lnTo>
                  <a:pt x="9525" y="294398"/>
                </a:lnTo>
                <a:lnTo>
                  <a:pt x="9525" y="303923"/>
                </a:lnTo>
                <a:close/>
              </a:path>
              <a:path w="317500" h="823594">
                <a:moveTo>
                  <a:pt x="9525" y="284873"/>
                </a:moveTo>
                <a:lnTo>
                  <a:pt x="0" y="284873"/>
                </a:lnTo>
                <a:lnTo>
                  <a:pt x="0" y="275348"/>
                </a:lnTo>
                <a:lnTo>
                  <a:pt x="9525" y="275348"/>
                </a:lnTo>
                <a:lnTo>
                  <a:pt x="9525" y="284873"/>
                </a:lnTo>
                <a:close/>
              </a:path>
              <a:path w="317500" h="823594">
                <a:moveTo>
                  <a:pt x="9525" y="265823"/>
                </a:moveTo>
                <a:lnTo>
                  <a:pt x="0" y="265823"/>
                </a:lnTo>
                <a:lnTo>
                  <a:pt x="0" y="256298"/>
                </a:lnTo>
                <a:lnTo>
                  <a:pt x="9525" y="256298"/>
                </a:lnTo>
                <a:lnTo>
                  <a:pt x="9525" y="265823"/>
                </a:lnTo>
                <a:close/>
              </a:path>
              <a:path w="317500" h="823594">
                <a:moveTo>
                  <a:pt x="9525" y="246773"/>
                </a:moveTo>
                <a:lnTo>
                  <a:pt x="0" y="246773"/>
                </a:lnTo>
                <a:lnTo>
                  <a:pt x="0" y="237248"/>
                </a:lnTo>
                <a:lnTo>
                  <a:pt x="9525" y="237248"/>
                </a:lnTo>
                <a:lnTo>
                  <a:pt x="9525" y="246773"/>
                </a:lnTo>
                <a:close/>
              </a:path>
              <a:path w="317500" h="823594">
                <a:moveTo>
                  <a:pt x="9525" y="227723"/>
                </a:moveTo>
                <a:lnTo>
                  <a:pt x="0" y="227723"/>
                </a:lnTo>
                <a:lnTo>
                  <a:pt x="0" y="218198"/>
                </a:lnTo>
                <a:lnTo>
                  <a:pt x="9525" y="218198"/>
                </a:lnTo>
                <a:lnTo>
                  <a:pt x="9525" y="227723"/>
                </a:lnTo>
                <a:close/>
              </a:path>
              <a:path w="317500" h="823594">
                <a:moveTo>
                  <a:pt x="9525" y="208673"/>
                </a:moveTo>
                <a:lnTo>
                  <a:pt x="0" y="208673"/>
                </a:lnTo>
                <a:lnTo>
                  <a:pt x="0" y="199148"/>
                </a:lnTo>
                <a:lnTo>
                  <a:pt x="9525" y="199148"/>
                </a:lnTo>
                <a:lnTo>
                  <a:pt x="9525" y="208673"/>
                </a:lnTo>
                <a:close/>
              </a:path>
              <a:path w="317500" h="823594">
                <a:moveTo>
                  <a:pt x="9525" y="189623"/>
                </a:moveTo>
                <a:lnTo>
                  <a:pt x="0" y="189623"/>
                </a:lnTo>
                <a:lnTo>
                  <a:pt x="0" y="180098"/>
                </a:lnTo>
                <a:lnTo>
                  <a:pt x="9525" y="180098"/>
                </a:lnTo>
                <a:lnTo>
                  <a:pt x="9525" y="189623"/>
                </a:lnTo>
                <a:close/>
              </a:path>
              <a:path w="317500" h="823594">
                <a:moveTo>
                  <a:pt x="9525" y="170573"/>
                </a:moveTo>
                <a:lnTo>
                  <a:pt x="0" y="170573"/>
                </a:lnTo>
                <a:lnTo>
                  <a:pt x="0" y="161048"/>
                </a:lnTo>
                <a:lnTo>
                  <a:pt x="9525" y="161048"/>
                </a:lnTo>
                <a:lnTo>
                  <a:pt x="9525" y="170573"/>
                </a:lnTo>
                <a:close/>
              </a:path>
              <a:path w="317500" h="823594">
                <a:moveTo>
                  <a:pt x="9525" y="151523"/>
                </a:moveTo>
                <a:lnTo>
                  <a:pt x="0" y="151523"/>
                </a:lnTo>
                <a:lnTo>
                  <a:pt x="0" y="141998"/>
                </a:lnTo>
                <a:lnTo>
                  <a:pt x="9525" y="141998"/>
                </a:lnTo>
                <a:lnTo>
                  <a:pt x="9525" y="151523"/>
                </a:lnTo>
                <a:close/>
              </a:path>
              <a:path w="317500" h="823594">
                <a:moveTo>
                  <a:pt x="9525" y="132473"/>
                </a:moveTo>
                <a:lnTo>
                  <a:pt x="0" y="132473"/>
                </a:lnTo>
                <a:lnTo>
                  <a:pt x="0" y="122948"/>
                </a:lnTo>
                <a:lnTo>
                  <a:pt x="9525" y="122948"/>
                </a:lnTo>
                <a:lnTo>
                  <a:pt x="9525" y="132473"/>
                </a:lnTo>
                <a:close/>
              </a:path>
              <a:path w="317500" h="823594">
                <a:moveTo>
                  <a:pt x="9525" y="113423"/>
                </a:moveTo>
                <a:lnTo>
                  <a:pt x="0" y="113423"/>
                </a:lnTo>
                <a:lnTo>
                  <a:pt x="0" y="103898"/>
                </a:lnTo>
                <a:lnTo>
                  <a:pt x="9525" y="103898"/>
                </a:lnTo>
                <a:lnTo>
                  <a:pt x="9525" y="113423"/>
                </a:lnTo>
                <a:close/>
              </a:path>
              <a:path w="317500" h="823594">
                <a:moveTo>
                  <a:pt x="9525" y="94373"/>
                </a:moveTo>
                <a:lnTo>
                  <a:pt x="0" y="94373"/>
                </a:lnTo>
                <a:lnTo>
                  <a:pt x="0" y="84848"/>
                </a:lnTo>
                <a:lnTo>
                  <a:pt x="9525" y="84848"/>
                </a:lnTo>
                <a:lnTo>
                  <a:pt x="9525" y="94373"/>
                </a:lnTo>
                <a:close/>
              </a:path>
              <a:path w="317500" h="823594">
                <a:moveTo>
                  <a:pt x="9525" y="75323"/>
                </a:moveTo>
                <a:lnTo>
                  <a:pt x="0" y="75323"/>
                </a:lnTo>
                <a:lnTo>
                  <a:pt x="0" y="65798"/>
                </a:lnTo>
                <a:lnTo>
                  <a:pt x="9525" y="65798"/>
                </a:lnTo>
                <a:lnTo>
                  <a:pt x="9525" y="75323"/>
                </a:lnTo>
                <a:close/>
              </a:path>
              <a:path w="317500" h="823594">
                <a:moveTo>
                  <a:pt x="9525" y="56273"/>
                </a:moveTo>
                <a:lnTo>
                  <a:pt x="0" y="56273"/>
                </a:lnTo>
                <a:lnTo>
                  <a:pt x="0" y="46748"/>
                </a:lnTo>
                <a:lnTo>
                  <a:pt x="9525" y="46748"/>
                </a:lnTo>
                <a:lnTo>
                  <a:pt x="9525" y="56273"/>
                </a:lnTo>
                <a:close/>
              </a:path>
              <a:path w="317500" h="823594">
                <a:moveTo>
                  <a:pt x="9525" y="37223"/>
                </a:moveTo>
                <a:lnTo>
                  <a:pt x="0" y="37223"/>
                </a:lnTo>
                <a:lnTo>
                  <a:pt x="0" y="27698"/>
                </a:lnTo>
                <a:lnTo>
                  <a:pt x="9525" y="27698"/>
                </a:lnTo>
                <a:lnTo>
                  <a:pt x="9525" y="37223"/>
                </a:lnTo>
                <a:close/>
              </a:path>
              <a:path w="317500" h="823594">
                <a:moveTo>
                  <a:pt x="9525" y="18173"/>
                </a:moveTo>
                <a:lnTo>
                  <a:pt x="0" y="18173"/>
                </a:lnTo>
                <a:lnTo>
                  <a:pt x="0" y="8648"/>
                </a:lnTo>
                <a:lnTo>
                  <a:pt x="9525" y="8648"/>
                </a:lnTo>
                <a:lnTo>
                  <a:pt x="9525" y="18173"/>
                </a:lnTo>
                <a:close/>
              </a:path>
              <a:path w="317500" h="823594">
                <a:moveTo>
                  <a:pt x="19926" y="9524"/>
                </a:moveTo>
                <a:lnTo>
                  <a:pt x="10401" y="9524"/>
                </a:lnTo>
                <a:lnTo>
                  <a:pt x="10401" y="0"/>
                </a:lnTo>
                <a:lnTo>
                  <a:pt x="19926" y="0"/>
                </a:lnTo>
                <a:lnTo>
                  <a:pt x="19926" y="9524"/>
                </a:lnTo>
                <a:close/>
              </a:path>
              <a:path w="317500" h="823594">
                <a:moveTo>
                  <a:pt x="38976" y="9524"/>
                </a:moveTo>
                <a:lnTo>
                  <a:pt x="29451" y="9524"/>
                </a:lnTo>
                <a:lnTo>
                  <a:pt x="29451" y="0"/>
                </a:lnTo>
                <a:lnTo>
                  <a:pt x="38976" y="0"/>
                </a:lnTo>
                <a:lnTo>
                  <a:pt x="38976" y="9524"/>
                </a:lnTo>
                <a:close/>
              </a:path>
              <a:path w="317500" h="823594">
                <a:moveTo>
                  <a:pt x="58026" y="9524"/>
                </a:moveTo>
                <a:lnTo>
                  <a:pt x="48501" y="9524"/>
                </a:lnTo>
                <a:lnTo>
                  <a:pt x="48501" y="0"/>
                </a:lnTo>
                <a:lnTo>
                  <a:pt x="58026" y="0"/>
                </a:lnTo>
                <a:lnTo>
                  <a:pt x="58026" y="9524"/>
                </a:lnTo>
                <a:close/>
              </a:path>
              <a:path w="317500" h="823594">
                <a:moveTo>
                  <a:pt x="77076" y="9524"/>
                </a:moveTo>
                <a:lnTo>
                  <a:pt x="67551" y="9524"/>
                </a:lnTo>
                <a:lnTo>
                  <a:pt x="67551" y="0"/>
                </a:lnTo>
                <a:lnTo>
                  <a:pt x="77076" y="0"/>
                </a:lnTo>
                <a:lnTo>
                  <a:pt x="77076" y="9524"/>
                </a:lnTo>
                <a:close/>
              </a:path>
              <a:path w="317500" h="823594">
                <a:moveTo>
                  <a:pt x="96126" y="9524"/>
                </a:moveTo>
                <a:lnTo>
                  <a:pt x="86601" y="9524"/>
                </a:lnTo>
                <a:lnTo>
                  <a:pt x="86601" y="0"/>
                </a:lnTo>
                <a:lnTo>
                  <a:pt x="96126" y="0"/>
                </a:lnTo>
                <a:lnTo>
                  <a:pt x="96126" y="9524"/>
                </a:lnTo>
                <a:close/>
              </a:path>
              <a:path w="317500" h="823594">
                <a:moveTo>
                  <a:pt x="115176" y="9524"/>
                </a:moveTo>
                <a:lnTo>
                  <a:pt x="105651" y="9524"/>
                </a:lnTo>
                <a:lnTo>
                  <a:pt x="105651" y="0"/>
                </a:lnTo>
                <a:lnTo>
                  <a:pt x="115176" y="0"/>
                </a:lnTo>
                <a:lnTo>
                  <a:pt x="115176" y="9524"/>
                </a:lnTo>
                <a:close/>
              </a:path>
              <a:path w="317500" h="823594">
                <a:moveTo>
                  <a:pt x="134226" y="9524"/>
                </a:moveTo>
                <a:lnTo>
                  <a:pt x="124701" y="9524"/>
                </a:lnTo>
                <a:lnTo>
                  <a:pt x="124701" y="0"/>
                </a:lnTo>
                <a:lnTo>
                  <a:pt x="134226" y="0"/>
                </a:lnTo>
                <a:lnTo>
                  <a:pt x="134226" y="9524"/>
                </a:lnTo>
                <a:close/>
              </a:path>
              <a:path w="317500" h="823594">
                <a:moveTo>
                  <a:pt x="153276" y="9524"/>
                </a:moveTo>
                <a:lnTo>
                  <a:pt x="143751" y="9524"/>
                </a:lnTo>
                <a:lnTo>
                  <a:pt x="143751" y="0"/>
                </a:lnTo>
                <a:lnTo>
                  <a:pt x="153276" y="0"/>
                </a:lnTo>
                <a:lnTo>
                  <a:pt x="153276" y="9524"/>
                </a:lnTo>
                <a:close/>
              </a:path>
              <a:path w="317500" h="823594">
                <a:moveTo>
                  <a:pt x="172326" y="9524"/>
                </a:moveTo>
                <a:lnTo>
                  <a:pt x="162801" y="9524"/>
                </a:lnTo>
                <a:lnTo>
                  <a:pt x="162801" y="0"/>
                </a:lnTo>
                <a:lnTo>
                  <a:pt x="172326" y="0"/>
                </a:lnTo>
                <a:lnTo>
                  <a:pt x="172326" y="9524"/>
                </a:lnTo>
                <a:close/>
              </a:path>
              <a:path w="317500" h="823594">
                <a:moveTo>
                  <a:pt x="191376" y="9524"/>
                </a:moveTo>
                <a:lnTo>
                  <a:pt x="181851" y="9524"/>
                </a:lnTo>
                <a:lnTo>
                  <a:pt x="181851" y="0"/>
                </a:lnTo>
                <a:lnTo>
                  <a:pt x="191376" y="0"/>
                </a:lnTo>
                <a:lnTo>
                  <a:pt x="191376" y="9524"/>
                </a:lnTo>
                <a:close/>
              </a:path>
              <a:path w="317500" h="823594">
                <a:moveTo>
                  <a:pt x="210426" y="9524"/>
                </a:moveTo>
                <a:lnTo>
                  <a:pt x="200901" y="9524"/>
                </a:lnTo>
                <a:lnTo>
                  <a:pt x="200901" y="0"/>
                </a:lnTo>
                <a:lnTo>
                  <a:pt x="210426" y="0"/>
                </a:lnTo>
                <a:lnTo>
                  <a:pt x="210426" y="9524"/>
                </a:lnTo>
                <a:close/>
              </a:path>
              <a:path w="317500" h="823594">
                <a:moveTo>
                  <a:pt x="229476" y="9524"/>
                </a:moveTo>
                <a:lnTo>
                  <a:pt x="219951" y="9524"/>
                </a:lnTo>
                <a:lnTo>
                  <a:pt x="219951" y="0"/>
                </a:lnTo>
                <a:lnTo>
                  <a:pt x="229476" y="0"/>
                </a:lnTo>
                <a:lnTo>
                  <a:pt x="229476" y="9524"/>
                </a:lnTo>
                <a:close/>
              </a:path>
              <a:path w="317500" h="823594">
                <a:moveTo>
                  <a:pt x="248526" y="9524"/>
                </a:moveTo>
                <a:lnTo>
                  <a:pt x="239001" y="9524"/>
                </a:lnTo>
                <a:lnTo>
                  <a:pt x="239001" y="0"/>
                </a:lnTo>
                <a:lnTo>
                  <a:pt x="248526" y="0"/>
                </a:lnTo>
                <a:lnTo>
                  <a:pt x="248526" y="9524"/>
                </a:lnTo>
                <a:close/>
              </a:path>
              <a:path w="317500" h="823594">
                <a:moveTo>
                  <a:pt x="267576" y="9524"/>
                </a:moveTo>
                <a:lnTo>
                  <a:pt x="258051" y="9524"/>
                </a:lnTo>
                <a:lnTo>
                  <a:pt x="258051" y="0"/>
                </a:lnTo>
                <a:lnTo>
                  <a:pt x="267576" y="0"/>
                </a:lnTo>
                <a:lnTo>
                  <a:pt x="267576" y="9524"/>
                </a:lnTo>
                <a:close/>
              </a:path>
              <a:path w="317500" h="823594">
                <a:moveTo>
                  <a:pt x="286626" y="9524"/>
                </a:moveTo>
                <a:lnTo>
                  <a:pt x="277101" y="9524"/>
                </a:lnTo>
                <a:lnTo>
                  <a:pt x="277101" y="0"/>
                </a:lnTo>
                <a:lnTo>
                  <a:pt x="286626" y="0"/>
                </a:lnTo>
                <a:lnTo>
                  <a:pt x="286626" y="9524"/>
                </a:lnTo>
                <a:close/>
              </a:path>
              <a:path w="317500" h="823594">
                <a:moveTo>
                  <a:pt x="305676" y="9524"/>
                </a:moveTo>
                <a:lnTo>
                  <a:pt x="296151" y="9524"/>
                </a:lnTo>
                <a:lnTo>
                  <a:pt x="296151" y="0"/>
                </a:lnTo>
                <a:lnTo>
                  <a:pt x="305676" y="0"/>
                </a:lnTo>
                <a:lnTo>
                  <a:pt x="305676" y="9524"/>
                </a:lnTo>
                <a:close/>
              </a:path>
              <a:path w="317500" h="823594">
                <a:moveTo>
                  <a:pt x="317296" y="16954"/>
                </a:moveTo>
                <a:lnTo>
                  <a:pt x="307771" y="16954"/>
                </a:lnTo>
                <a:lnTo>
                  <a:pt x="307771" y="7429"/>
                </a:lnTo>
                <a:lnTo>
                  <a:pt x="317296" y="7429"/>
                </a:lnTo>
                <a:lnTo>
                  <a:pt x="317296" y="16954"/>
                </a:lnTo>
                <a:close/>
              </a:path>
              <a:path w="317500" h="823594">
                <a:moveTo>
                  <a:pt x="317296" y="36004"/>
                </a:moveTo>
                <a:lnTo>
                  <a:pt x="307771" y="36004"/>
                </a:lnTo>
                <a:lnTo>
                  <a:pt x="307771" y="26479"/>
                </a:lnTo>
                <a:lnTo>
                  <a:pt x="317296" y="26479"/>
                </a:lnTo>
                <a:lnTo>
                  <a:pt x="317296" y="36004"/>
                </a:lnTo>
                <a:close/>
              </a:path>
              <a:path w="317500" h="823594">
                <a:moveTo>
                  <a:pt x="317296" y="55054"/>
                </a:moveTo>
                <a:lnTo>
                  <a:pt x="307771" y="55054"/>
                </a:lnTo>
                <a:lnTo>
                  <a:pt x="307771" y="45529"/>
                </a:lnTo>
                <a:lnTo>
                  <a:pt x="317296" y="45529"/>
                </a:lnTo>
                <a:lnTo>
                  <a:pt x="317296" y="55054"/>
                </a:lnTo>
                <a:close/>
              </a:path>
              <a:path w="317500" h="823594">
                <a:moveTo>
                  <a:pt x="317296" y="74104"/>
                </a:moveTo>
                <a:lnTo>
                  <a:pt x="307771" y="74104"/>
                </a:lnTo>
                <a:lnTo>
                  <a:pt x="307771" y="64579"/>
                </a:lnTo>
                <a:lnTo>
                  <a:pt x="317296" y="64579"/>
                </a:lnTo>
                <a:lnTo>
                  <a:pt x="317296" y="74104"/>
                </a:lnTo>
                <a:close/>
              </a:path>
              <a:path w="317500" h="823594">
                <a:moveTo>
                  <a:pt x="317296" y="93154"/>
                </a:moveTo>
                <a:lnTo>
                  <a:pt x="307771" y="93154"/>
                </a:lnTo>
                <a:lnTo>
                  <a:pt x="307771" y="83629"/>
                </a:lnTo>
                <a:lnTo>
                  <a:pt x="317296" y="83629"/>
                </a:lnTo>
                <a:lnTo>
                  <a:pt x="317296" y="93154"/>
                </a:lnTo>
                <a:close/>
              </a:path>
              <a:path w="317500" h="823594">
                <a:moveTo>
                  <a:pt x="317296" y="112204"/>
                </a:moveTo>
                <a:lnTo>
                  <a:pt x="307771" y="112204"/>
                </a:lnTo>
                <a:lnTo>
                  <a:pt x="307771" y="102679"/>
                </a:lnTo>
                <a:lnTo>
                  <a:pt x="317296" y="102679"/>
                </a:lnTo>
                <a:lnTo>
                  <a:pt x="317296" y="112204"/>
                </a:lnTo>
                <a:close/>
              </a:path>
              <a:path w="317500" h="823594">
                <a:moveTo>
                  <a:pt x="317296" y="131254"/>
                </a:moveTo>
                <a:lnTo>
                  <a:pt x="307771" y="131254"/>
                </a:lnTo>
                <a:lnTo>
                  <a:pt x="307771" y="121729"/>
                </a:lnTo>
                <a:lnTo>
                  <a:pt x="317296" y="121729"/>
                </a:lnTo>
                <a:lnTo>
                  <a:pt x="317296" y="131254"/>
                </a:lnTo>
                <a:close/>
              </a:path>
              <a:path w="317500" h="823594">
                <a:moveTo>
                  <a:pt x="317296" y="150304"/>
                </a:moveTo>
                <a:lnTo>
                  <a:pt x="307771" y="150304"/>
                </a:lnTo>
                <a:lnTo>
                  <a:pt x="307771" y="140779"/>
                </a:lnTo>
                <a:lnTo>
                  <a:pt x="317296" y="140779"/>
                </a:lnTo>
                <a:lnTo>
                  <a:pt x="317296" y="150304"/>
                </a:lnTo>
                <a:close/>
              </a:path>
              <a:path w="317500" h="823594">
                <a:moveTo>
                  <a:pt x="317296" y="169354"/>
                </a:moveTo>
                <a:lnTo>
                  <a:pt x="307771" y="169354"/>
                </a:lnTo>
                <a:lnTo>
                  <a:pt x="307771" y="159829"/>
                </a:lnTo>
                <a:lnTo>
                  <a:pt x="317296" y="159829"/>
                </a:lnTo>
                <a:lnTo>
                  <a:pt x="317296" y="169354"/>
                </a:lnTo>
                <a:close/>
              </a:path>
              <a:path w="317500" h="823594">
                <a:moveTo>
                  <a:pt x="317296" y="188404"/>
                </a:moveTo>
                <a:lnTo>
                  <a:pt x="307771" y="188404"/>
                </a:lnTo>
                <a:lnTo>
                  <a:pt x="307771" y="178879"/>
                </a:lnTo>
                <a:lnTo>
                  <a:pt x="317296" y="178879"/>
                </a:lnTo>
                <a:lnTo>
                  <a:pt x="317296" y="188404"/>
                </a:lnTo>
                <a:close/>
              </a:path>
              <a:path w="317500" h="823594">
                <a:moveTo>
                  <a:pt x="317296" y="207454"/>
                </a:moveTo>
                <a:lnTo>
                  <a:pt x="307771" y="207454"/>
                </a:lnTo>
                <a:lnTo>
                  <a:pt x="307771" y="197929"/>
                </a:lnTo>
                <a:lnTo>
                  <a:pt x="317296" y="197929"/>
                </a:lnTo>
                <a:lnTo>
                  <a:pt x="317296" y="207454"/>
                </a:lnTo>
                <a:close/>
              </a:path>
              <a:path w="317500" h="823594">
                <a:moveTo>
                  <a:pt x="317296" y="226504"/>
                </a:moveTo>
                <a:lnTo>
                  <a:pt x="307771" y="226504"/>
                </a:lnTo>
                <a:lnTo>
                  <a:pt x="307771" y="216979"/>
                </a:lnTo>
                <a:lnTo>
                  <a:pt x="317296" y="216979"/>
                </a:lnTo>
                <a:lnTo>
                  <a:pt x="317296" y="226504"/>
                </a:lnTo>
                <a:close/>
              </a:path>
              <a:path w="317500" h="823594">
                <a:moveTo>
                  <a:pt x="317296" y="245554"/>
                </a:moveTo>
                <a:lnTo>
                  <a:pt x="307771" y="245554"/>
                </a:lnTo>
                <a:lnTo>
                  <a:pt x="307771" y="236029"/>
                </a:lnTo>
                <a:lnTo>
                  <a:pt x="317296" y="236029"/>
                </a:lnTo>
                <a:lnTo>
                  <a:pt x="317296" y="245554"/>
                </a:lnTo>
                <a:close/>
              </a:path>
              <a:path w="317500" h="823594">
                <a:moveTo>
                  <a:pt x="317296" y="264604"/>
                </a:moveTo>
                <a:lnTo>
                  <a:pt x="307771" y="264604"/>
                </a:lnTo>
                <a:lnTo>
                  <a:pt x="307771" y="255079"/>
                </a:lnTo>
                <a:lnTo>
                  <a:pt x="317296" y="255079"/>
                </a:lnTo>
                <a:lnTo>
                  <a:pt x="317296" y="264604"/>
                </a:lnTo>
                <a:close/>
              </a:path>
              <a:path w="317500" h="823594">
                <a:moveTo>
                  <a:pt x="317296" y="283654"/>
                </a:moveTo>
                <a:lnTo>
                  <a:pt x="307771" y="283654"/>
                </a:lnTo>
                <a:lnTo>
                  <a:pt x="307771" y="274129"/>
                </a:lnTo>
                <a:lnTo>
                  <a:pt x="317296" y="274129"/>
                </a:lnTo>
                <a:lnTo>
                  <a:pt x="317296" y="283654"/>
                </a:lnTo>
                <a:close/>
              </a:path>
              <a:path w="317500" h="823594">
                <a:moveTo>
                  <a:pt x="317296" y="302704"/>
                </a:moveTo>
                <a:lnTo>
                  <a:pt x="307771" y="302704"/>
                </a:lnTo>
                <a:lnTo>
                  <a:pt x="307771" y="293179"/>
                </a:lnTo>
                <a:lnTo>
                  <a:pt x="317296" y="293179"/>
                </a:lnTo>
                <a:lnTo>
                  <a:pt x="317296" y="302704"/>
                </a:lnTo>
                <a:close/>
              </a:path>
              <a:path w="317500" h="823594">
                <a:moveTo>
                  <a:pt x="317296" y="321754"/>
                </a:moveTo>
                <a:lnTo>
                  <a:pt x="307771" y="321754"/>
                </a:lnTo>
                <a:lnTo>
                  <a:pt x="307771" y="312229"/>
                </a:lnTo>
                <a:lnTo>
                  <a:pt x="317296" y="312229"/>
                </a:lnTo>
                <a:lnTo>
                  <a:pt x="317296" y="321754"/>
                </a:lnTo>
                <a:close/>
              </a:path>
              <a:path w="317500" h="823594">
                <a:moveTo>
                  <a:pt x="317296" y="340804"/>
                </a:moveTo>
                <a:lnTo>
                  <a:pt x="307771" y="340804"/>
                </a:lnTo>
                <a:lnTo>
                  <a:pt x="307771" y="331279"/>
                </a:lnTo>
                <a:lnTo>
                  <a:pt x="317296" y="331279"/>
                </a:lnTo>
                <a:lnTo>
                  <a:pt x="317296" y="340804"/>
                </a:lnTo>
                <a:close/>
              </a:path>
              <a:path w="317500" h="823594">
                <a:moveTo>
                  <a:pt x="317296" y="359854"/>
                </a:moveTo>
                <a:lnTo>
                  <a:pt x="307771" y="359854"/>
                </a:lnTo>
                <a:lnTo>
                  <a:pt x="307771" y="350329"/>
                </a:lnTo>
                <a:lnTo>
                  <a:pt x="317296" y="350329"/>
                </a:lnTo>
                <a:lnTo>
                  <a:pt x="317296" y="359854"/>
                </a:lnTo>
                <a:close/>
              </a:path>
              <a:path w="317500" h="823594">
                <a:moveTo>
                  <a:pt x="317296" y="378904"/>
                </a:moveTo>
                <a:lnTo>
                  <a:pt x="307771" y="378904"/>
                </a:lnTo>
                <a:lnTo>
                  <a:pt x="307771" y="369379"/>
                </a:lnTo>
                <a:lnTo>
                  <a:pt x="317296" y="369379"/>
                </a:lnTo>
                <a:lnTo>
                  <a:pt x="317296" y="378904"/>
                </a:lnTo>
                <a:close/>
              </a:path>
              <a:path w="317500" h="823594">
                <a:moveTo>
                  <a:pt x="317296" y="397954"/>
                </a:moveTo>
                <a:lnTo>
                  <a:pt x="307771" y="397954"/>
                </a:lnTo>
                <a:lnTo>
                  <a:pt x="307771" y="388429"/>
                </a:lnTo>
                <a:lnTo>
                  <a:pt x="317296" y="388429"/>
                </a:lnTo>
                <a:lnTo>
                  <a:pt x="317296" y="397954"/>
                </a:lnTo>
                <a:close/>
              </a:path>
              <a:path w="317500" h="823594">
                <a:moveTo>
                  <a:pt x="317296" y="417004"/>
                </a:moveTo>
                <a:lnTo>
                  <a:pt x="307771" y="417004"/>
                </a:lnTo>
                <a:lnTo>
                  <a:pt x="307771" y="407479"/>
                </a:lnTo>
                <a:lnTo>
                  <a:pt x="317296" y="407479"/>
                </a:lnTo>
                <a:lnTo>
                  <a:pt x="317296" y="417004"/>
                </a:lnTo>
                <a:close/>
              </a:path>
              <a:path w="317500" h="823594">
                <a:moveTo>
                  <a:pt x="317296" y="436054"/>
                </a:moveTo>
                <a:lnTo>
                  <a:pt x="307771" y="436054"/>
                </a:lnTo>
                <a:lnTo>
                  <a:pt x="307771" y="426529"/>
                </a:lnTo>
                <a:lnTo>
                  <a:pt x="317296" y="426529"/>
                </a:lnTo>
                <a:lnTo>
                  <a:pt x="317296" y="436054"/>
                </a:lnTo>
                <a:close/>
              </a:path>
              <a:path w="317500" h="823594">
                <a:moveTo>
                  <a:pt x="317296" y="455104"/>
                </a:moveTo>
                <a:lnTo>
                  <a:pt x="307771" y="455104"/>
                </a:lnTo>
                <a:lnTo>
                  <a:pt x="307771" y="445579"/>
                </a:lnTo>
                <a:lnTo>
                  <a:pt x="317296" y="445579"/>
                </a:lnTo>
                <a:lnTo>
                  <a:pt x="317296" y="455104"/>
                </a:lnTo>
                <a:close/>
              </a:path>
              <a:path w="317500" h="823594">
                <a:moveTo>
                  <a:pt x="317296" y="474154"/>
                </a:moveTo>
                <a:lnTo>
                  <a:pt x="307771" y="474154"/>
                </a:lnTo>
                <a:lnTo>
                  <a:pt x="307771" y="464629"/>
                </a:lnTo>
                <a:lnTo>
                  <a:pt x="317296" y="464629"/>
                </a:lnTo>
                <a:lnTo>
                  <a:pt x="317296" y="474154"/>
                </a:lnTo>
                <a:close/>
              </a:path>
              <a:path w="317500" h="823594">
                <a:moveTo>
                  <a:pt x="317296" y="493204"/>
                </a:moveTo>
                <a:lnTo>
                  <a:pt x="307771" y="493204"/>
                </a:lnTo>
                <a:lnTo>
                  <a:pt x="307771" y="483679"/>
                </a:lnTo>
                <a:lnTo>
                  <a:pt x="317296" y="483679"/>
                </a:lnTo>
                <a:lnTo>
                  <a:pt x="317296" y="493204"/>
                </a:lnTo>
                <a:close/>
              </a:path>
              <a:path w="317500" h="823594">
                <a:moveTo>
                  <a:pt x="317296" y="512254"/>
                </a:moveTo>
                <a:lnTo>
                  <a:pt x="307771" y="512254"/>
                </a:lnTo>
                <a:lnTo>
                  <a:pt x="307771" y="502729"/>
                </a:lnTo>
                <a:lnTo>
                  <a:pt x="317296" y="502729"/>
                </a:lnTo>
                <a:lnTo>
                  <a:pt x="317296" y="512254"/>
                </a:lnTo>
                <a:close/>
              </a:path>
              <a:path w="317500" h="823594">
                <a:moveTo>
                  <a:pt x="317296" y="531304"/>
                </a:moveTo>
                <a:lnTo>
                  <a:pt x="307771" y="531304"/>
                </a:lnTo>
                <a:lnTo>
                  <a:pt x="307771" y="521779"/>
                </a:lnTo>
                <a:lnTo>
                  <a:pt x="317296" y="521779"/>
                </a:lnTo>
                <a:lnTo>
                  <a:pt x="317296" y="531304"/>
                </a:lnTo>
                <a:close/>
              </a:path>
              <a:path w="317500" h="823594">
                <a:moveTo>
                  <a:pt x="317296" y="550354"/>
                </a:moveTo>
                <a:lnTo>
                  <a:pt x="307771" y="550354"/>
                </a:lnTo>
                <a:lnTo>
                  <a:pt x="307771" y="540829"/>
                </a:lnTo>
                <a:lnTo>
                  <a:pt x="317296" y="540829"/>
                </a:lnTo>
                <a:lnTo>
                  <a:pt x="317296" y="550354"/>
                </a:lnTo>
                <a:close/>
              </a:path>
              <a:path w="317500" h="823594">
                <a:moveTo>
                  <a:pt x="317296" y="569404"/>
                </a:moveTo>
                <a:lnTo>
                  <a:pt x="307771" y="569404"/>
                </a:lnTo>
                <a:lnTo>
                  <a:pt x="307771" y="559879"/>
                </a:lnTo>
                <a:lnTo>
                  <a:pt x="317296" y="559879"/>
                </a:lnTo>
                <a:lnTo>
                  <a:pt x="317296" y="569404"/>
                </a:lnTo>
                <a:close/>
              </a:path>
              <a:path w="317500" h="823594">
                <a:moveTo>
                  <a:pt x="317296" y="588454"/>
                </a:moveTo>
                <a:lnTo>
                  <a:pt x="307771" y="588454"/>
                </a:lnTo>
                <a:lnTo>
                  <a:pt x="307771" y="578929"/>
                </a:lnTo>
                <a:lnTo>
                  <a:pt x="317296" y="578929"/>
                </a:lnTo>
                <a:lnTo>
                  <a:pt x="317296" y="588454"/>
                </a:lnTo>
                <a:close/>
              </a:path>
              <a:path w="317500" h="823594">
                <a:moveTo>
                  <a:pt x="317296" y="607504"/>
                </a:moveTo>
                <a:lnTo>
                  <a:pt x="307771" y="607504"/>
                </a:lnTo>
                <a:lnTo>
                  <a:pt x="307771" y="597979"/>
                </a:lnTo>
                <a:lnTo>
                  <a:pt x="317296" y="597979"/>
                </a:lnTo>
                <a:lnTo>
                  <a:pt x="317296" y="607504"/>
                </a:lnTo>
                <a:close/>
              </a:path>
              <a:path w="317500" h="823594">
                <a:moveTo>
                  <a:pt x="317296" y="626554"/>
                </a:moveTo>
                <a:lnTo>
                  <a:pt x="307771" y="626554"/>
                </a:lnTo>
                <a:lnTo>
                  <a:pt x="307771" y="617029"/>
                </a:lnTo>
                <a:lnTo>
                  <a:pt x="317296" y="617029"/>
                </a:lnTo>
                <a:lnTo>
                  <a:pt x="317296" y="626554"/>
                </a:lnTo>
                <a:close/>
              </a:path>
              <a:path w="317500" h="823594">
                <a:moveTo>
                  <a:pt x="317296" y="645604"/>
                </a:moveTo>
                <a:lnTo>
                  <a:pt x="307771" y="645604"/>
                </a:lnTo>
                <a:lnTo>
                  <a:pt x="307771" y="636079"/>
                </a:lnTo>
                <a:lnTo>
                  <a:pt x="317296" y="636079"/>
                </a:lnTo>
                <a:lnTo>
                  <a:pt x="317296" y="645604"/>
                </a:lnTo>
                <a:close/>
              </a:path>
              <a:path w="317500" h="823594">
                <a:moveTo>
                  <a:pt x="317296" y="664654"/>
                </a:moveTo>
                <a:lnTo>
                  <a:pt x="307771" y="664654"/>
                </a:lnTo>
                <a:lnTo>
                  <a:pt x="307771" y="655129"/>
                </a:lnTo>
                <a:lnTo>
                  <a:pt x="317296" y="655129"/>
                </a:lnTo>
                <a:lnTo>
                  <a:pt x="317296" y="664654"/>
                </a:lnTo>
                <a:close/>
              </a:path>
              <a:path w="317500" h="823594">
                <a:moveTo>
                  <a:pt x="317296" y="683704"/>
                </a:moveTo>
                <a:lnTo>
                  <a:pt x="307771" y="683704"/>
                </a:lnTo>
                <a:lnTo>
                  <a:pt x="307771" y="674179"/>
                </a:lnTo>
                <a:lnTo>
                  <a:pt x="317296" y="674179"/>
                </a:lnTo>
                <a:lnTo>
                  <a:pt x="317296" y="683704"/>
                </a:lnTo>
                <a:close/>
              </a:path>
              <a:path w="317500" h="823594">
                <a:moveTo>
                  <a:pt x="317296" y="702754"/>
                </a:moveTo>
                <a:lnTo>
                  <a:pt x="307771" y="702754"/>
                </a:lnTo>
                <a:lnTo>
                  <a:pt x="307771" y="693229"/>
                </a:lnTo>
                <a:lnTo>
                  <a:pt x="317296" y="693229"/>
                </a:lnTo>
                <a:lnTo>
                  <a:pt x="317296" y="702754"/>
                </a:lnTo>
                <a:close/>
              </a:path>
              <a:path w="317500" h="823594">
                <a:moveTo>
                  <a:pt x="317296" y="721804"/>
                </a:moveTo>
                <a:lnTo>
                  <a:pt x="307771" y="721804"/>
                </a:lnTo>
                <a:lnTo>
                  <a:pt x="307771" y="712279"/>
                </a:lnTo>
                <a:lnTo>
                  <a:pt x="317296" y="712279"/>
                </a:lnTo>
                <a:lnTo>
                  <a:pt x="317296" y="721804"/>
                </a:lnTo>
                <a:close/>
              </a:path>
              <a:path w="317500" h="823594">
                <a:moveTo>
                  <a:pt x="317296" y="740854"/>
                </a:moveTo>
                <a:lnTo>
                  <a:pt x="307771" y="740854"/>
                </a:lnTo>
                <a:lnTo>
                  <a:pt x="307771" y="731329"/>
                </a:lnTo>
                <a:lnTo>
                  <a:pt x="317296" y="731329"/>
                </a:lnTo>
                <a:lnTo>
                  <a:pt x="317296" y="740854"/>
                </a:lnTo>
                <a:close/>
              </a:path>
              <a:path w="317500" h="823594">
                <a:moveTo>
                  <a:pt x="317296" y="759904"/>
                </a:moveTo>
                <a:lnTo>
                  <a:pt x="307771" y="759904"/>
                </a:lnTo>
                <a:lnTo>
                  <a:pt x="307771" y="750379"/>
                </a:lnTo>
                <a:lnTo>
                  <a:pt x="317296" y="750379"/>
                </a:lnTo>
                <a:lnTo>
                  <a:pt x="317296" y="759904"/>
                </a:lnTo>
                <a:close/>
              </a:path>
              <a:path w="317500" h="823594">
                <a:moveTo>
                  <a:pt x="317296" y="778954"/>
                </a:moveTo>
                <a:lnTo>
                  <a:pt x="307771" y="778954"/>
                </a:lnTo>
                <a:lnTo>
                  <a:pt x="307771" y="769429"/>
                </a:lnTo>
                <a:lnTo>
                  <a:pt x="317296" y="769429"/>
                </a:lnTo>
                <a:lnTo>
                  <a:pt x="317296" y="778954"/>
                </a:lnTo>
                <a:close/>
              </a:path>
              <a:path w="317500" h="823594">
                <a:moveTo>
                  <a:pt x="317296" y="798004"/>
                </a:moveTo>
                <a:lnTo>
                  <a:pt x="307771" y="798004"/>
                </a:lnTo>
                <a:lnTo>
                  <a:pt x="307771" y="788479"/>
                </a:lnTo>
                <a:lnTo>
                  <a:pt x="317296" y="788479"/>
                </a:lnTo>
                <a:lnTo>
                  <a:pt x="317296" y="798004"/>
                </a:lnTo>
                <a:close/>
              </a:path>
              <a:path w="317500" h="823594">
                <a:moveTo>
                  <a:pt x="317296" y="817054"/>
                </a:moveTo>
                <a:lnTo>
                  <a:pt x="307771" y="817054"/>
                </a:lnTo>
                <a:lnTo>
                  <a:pt x="307771" y="807529"/>
                </a:lnTo>
                <a:lnTo>
                  <a:pt x="317296" y="807529"/>
                </a:lnTo>
                <a:lnTo>
                  <a:pt x="317296" y="817054"/>
                </a:lnTo>
                <a:close/>
              </a:path>
              <a:path w="317500" h="823594">
                <a:moveTo>
                  <a:pt x="304228" y="823036"/>
                </a:moveTo>
                <a:lnTo>
                  <a:pt x="294703" y="823036"/>
                </a:lnTo>
                <a:lnTo>
                  <a:pt x="294703" y="813511"/>
                </a:lnTo>
                <a:lnTo>
                  <a:pt x="304228" y="813511"/>
                </a:lnTo>
                <a:lnTo>
                  <a:pt x="304228" y="823036"/>
                </a:lnTo>
                <a:close/>
              </a:path>
              <a:path w="317500" h="823594">
                <a:moveTo>
                  <a:pt x="285178" y="823036"/>
                </a:moveTo>
                <a:lnTo>
                  <a:pt x="275653" y="823036"/>
                </a:lnTo>
                <a:lnTo>
                  <a:pt x="275653" y="813511"/>
                </a:lnTo>
                <a:lnTo>
                  <a:pt x="285178" y="813511"/>
                </a:lnTo>
                <a:lnTo>
                  <a:pt x="285178" y="823036"/>
                </a:lnTo>
                <a:close/>
              </a:path>
              <a:path w="317500" h="823594">
                <a:moveTo>
                  <a:pt x="266128" y="823036"/>
                </a:moveTo>
                <a:lnTo>
                  <a:pt x="256603" y="823036"/>
                </a:lnTo>
                <a:lnTo>
                  <a:pt x="256603" y="813511"/>
                </a:lnTo>
                <a:lnTo>
                  <a:pt x="266128" y="813511"/>
                </a:lnTo>
                <a:lnTo>
                  <a:pt x="266128" y="823036"/>
                </a:lnTo>
                <a:close/>
              </a:path>
              <a:path w="317500" h="823594">
                <a:moveTo>
                  <a:pt x="247078" y="823036"/>
                </a:moveTo>
                <a:lnTo>
                  <a:pt x="237553" y="823036"/>
                </a:lnTo>
                <a:lnTo>
                  <a:pt x="237553" y="813511"/>
                </a:lnTo>
                <a:lnTo>
                  <a:pt x="247078" y="813511"/>
                </a:lnTo>
                <a:lnTo>
                  <a:pt x="247078" y="823036"/>
                </a:lnTo>
                <a:close/>
              </a:path>
              <a:path w="317500" h="823594">
                <a:moveTo>
                  <a:pt x="228028" y="823036"/>
                </a:moveTo>
                <a:lnTo>
                  <a:pt x="218503" y="823036"/>
                </a:lnTo>
                <a:lnTo>
                  <a:pt x="218503" y="813511"/>
                </a:lnTo>
                <a:lnTo>
                  <a:pt x="228028" y="813511"/>
                </a:lnTo>
                <a:lnTo>
                  <a:pt x="228028" y="823036"/>
                </a:lnTo>
                <a:close/>
              </a:path>
              <a:path w="317500" h="823594">
                <a:moveTo>
                  <a:pt x="208978" y="823036"/>
                </a:moveTo>
                <a:lnTo>
                  <a:pt x="199453" y="823036"/>
                </a:lnTo>
                <a:lnTo>
                  <a:pt x="199453" y="813511"/>
                </a:lnTo>
                <a:lnTo>
                  <a:pt x="208978" y="813511"/>
                </a:lnTo>
                <a:lnTo>
                  <a:pt x="208978" y="823036"/>
                </a:lnTo>
                <a:close/>
              </a:path>
              <a:path w="317500" h="823594">
                <a:moveTo>
                  <a:pt x="189928" y="823036"/>
                </a:moveTo>
                <a:lnTo>
                  <a:pt x="180403" y="823036"/>
                </a:lnTo>
                <a:lnTo>
                  <a:pt x="180403" y="813511"/>
                </a:lnTo>
                <a:lnTo>
                  <a:pt x="189928" y="813511"/>
                </a:lnTo>
                <a:lnTo>
                  <a:pt x="189928" y="823036"/>
                </a:lnTo>
                <a:close/>
              </a:path>
              <a:path w="317500" h="823594">
                <a:moveTo>
                  <a:pt x="170878" y="823036"/>
                </a:moveTo>
                <a:lnTo>
                  <a:pt x="161353" y="823036"/>
                </a:lnTo>
                <a:lnTo>
                  <a:pt x="161353" y="813511"/>
                </a:lnTo>
                <a:lnTo>
                  <a:pt x="170878" y="813511"/>
                </a:lnTo>
                <a:lnTo>
                  <a:pt x="170878" y="823036"/>
                </a:lnTo>
                <a:close/>
              </a:path>
              <a:path w="317500" h="823594">
                <a:moveTo>
                  <a:pt x="151828" y="823036"/>
                </a:moveTo>
                <a:lnTo>
                  <a:pt x="142303" y="823036"/>
                </a:lnTo>
                <a:lnTo>
                  <a:pt x="142303" y="813511"/>
                </a:lnTo>
                <a:lnTo>
                  <a:pt x="151828" y="813511"/>
                </a:lnTo>
                <a:lnTo>
                  <a:pt x="151828" y="823036"/>
                </a:lnTo>
                <a:close/>
              </a:path>
              <a:path w="317500" h="823594">
                <a:moveTo>
                  <a:pt x="132778" y="823036"/>
                </a:moveTo>
                <a:lnTo>
                  <a:pt x="123253" y="823036"/>
                </a:lnTo>
                <a:lnTo>
                  <a:pt x="123253" y="813511"/>
                </a:lnTo>
                <a:lnTo>
                  <a:pt x="132778" y="813511"/>
                </a:lnTo>
                <a:lnTo>
                  <a:pt x="132778" y="823036"/>
                </a:lnTo>
                <a:close/>
              </a:path>
              <a:path w="317500" h="823594">
                <a:moveTo>
                  <a:pt x="113728" y="823036"/>
                </a:moveTo>
                <a:lnTo>
                  <a:pt x="104203" y="823036"/>
                </a:lnTo>
                <a:lnTo>
                  <a:pt x="104203" y="813511"/>
                </a:lnTo>
                <a:lnTo>
                  <a:pt x="113728" y="813511"/>
                </a:lnTo>
                <a:lnTo>
                  <a:pt x="113728" y="823036"/>
                </a:lnTo>
                <a:close/>
              </a:path>
              <a:path w="317500" h="823594">
                <a:moveTo>
                  <a:pt x="94678" y="823036"/>
                </a:moveTo>
                <a:lnTo>
                  <a:pt x="85153" y="823036"/>
                </a:lnTo>
                <a:lnTo>
                  <a:pt x="85153" y="813511"/>
                </a:lnTo>
                <a:lnTo>
                  <a:pt x="94678" y="813511"/>
                </a:lnTo>
                <a:lnTo>
                  <a:pt x="94678" y="823036"/>
                </a:lnTo>
                <a:close/>
              </a:path>
              <a:path w="317500" h="823594">
                <a:moveTo>
                  <a:pt x="75628" y="823036"/>
                </a:moveTo>
                <a:lnTo>
                  <a:pt x="66103" y="823036"/>
                </a:lnTo>
                <a:lnTo>
                  <a:pt x="66103" y="813511"/>
                </a:lnTo>
                <a:lnTo>
                  <a:pt x="75628" y="813511"/>
                </a:lnTo>
                <a:lnTo>
                  <a:pt x="75628" y="823036"/>
                </a:lnTo>
                <a:close/>
              </a:path>
              <a:path w="317500" h="823594">
                <a:moveTo>
                  <a:pt x="56578" y="823036"/>
                </a:moveTo>
                <a:lnTo>
                  <a:pt x="47053" y="823036"/>
                </a:lnTo>
                <a:lnTo>
                  <a:pt x="47053" y="813511"/>
                </a:lnTo>
                <a:lnTo>
                  <a:pt x="56578" y="813511"/>
                </a:lnTo>
                <a:lnTo>
                  <a:pt x="56578" y="823036"/>
                </a:lnTo>
                <a:close/>
              </a:path>
              <a:path w="317500" h="823594">
                <a:moveTo>
                  <a:pt x="37528" y="823036"/>
                </a:moveTo>
                <a:lnTo>
                  <a:pt x="28003" y="823036"/>
                </a:lnTo>
                <a:lnTo>
                  <a:pt x="28003" y="813511"/>
                </a:lnTo>
                <a:lnTo>
                  <a:pt x="37528" y="813511"/>
                </a:lnTo>
                <a:lnTo>
                  <a:pt x="37528" y="823036"/>
                </a:lnTo>
                <a:close/>
              </a:path>
            </a:pathLst>
          </a:custGeom>
          <a:solidFill>
            <a:srgbClr val="000000"/>
          </a:solidFill>
        </p:spPr>
        <p:txBody>
          <a:bodyPr wrap="square" lIns="0" tIns="0" rIns="0" bIns="0" rtlCol="0"/>
          <a:lstStyle/>
          <a:p>
            <a:endParaRPr/>
          </a:p>
        </p:txBody>
      </p:sp>
      <p:sp>
        <p:nvSpPr>
          <p:cNvPr id="13" name="object 13"/>
          <p:cNvSpPr/>
          <p:nvPr/>
        </p:nvSpPr>
        <p:spPr>
          <a:xfrm>
            <a:off x="3911600" y="529755"/>
            <a:ext cx="317500" cy="823594"/>
          </a:xfrm>
          <a:custGeom>
            <a:avLst/>
            <a:gdLst/>
            <a:ahLst/>
            <a:cxnLst/>
            <a:rect l="l" t="t" r="r" b="b"/>
            <a:pathLst>
              <a:path w="317500" h="823594">
                <a:moveTo>
                  <a:pt x="8966" y="818273"/>
                </a:moveTo>
                <a:lnTo>
                  <a:pt x="0" y="818273"/>
                </a:lnTo>
                <a:lnTo>
                  <a:pt x="0" y="808748"/>
                </a:lnTo>
                <a:lnTo>
                  <a:pt x="9525" y="808748"/>
                </a:lnTo>
                <a:lnTo>
                  <a:pt x="9525" y="813511"/>
                </a:lnTo>
                <a:lnTo>
                  <a:pt x="8966" y="813511"/>
                </a:lnTo>
                <a:lnTo>
                  <a:pt x="8966" y="818273"/>
                </a:lnTo>
                <a:close/>
              </a:path>
              <a:path w="317500" h="823594">
                <a:moveTo>
                  <a:pt x="18491" y="823036"/>
                </a:moveTo>
                <a:lnTo>
                  <a:pt x="8966" y="823036"/>
                </a:lnTo>
                <a:lnTo>
                  <a:pt x="8966" y="813511"/>
                </a:lnTo>
                <a:lnTo>
                  <a:pt x="9525" y="813511"/>
                </a:lnTo>
                <a:lnTo>
                  <a:pt x="9525" y="818273"/>
                </a:lnTo>
                <a:lnTo>
                  <a:pt x="18491" y="818273"/>
                </a:lnTo>
                <a:lnTo>
                  <a:pt x="18491" y="823036"/>
                </a:lnTo>
                <a:close/>
              </a:path>
              <a:path w="317500" h="823594">
                <a:moveTo>
                  <a:pt x="18491" y="818273"/>
                </a:moveTo>
                <a:lnTo>
                  <a:pt x="9525" y="818273"/>
                </a:lnTo>
                <a:lnTo>
                  <a:pt x="9525" y="813511"/>
                </a:lnTo>
                <a:lnTo>
                  <a:pt x="18491" y="813511"/>
                </a:lnTo>
                <a:lnTo>
                  <a:pt x="18491" y="818273"/>
                </a:lnTo>
                <a:close/>
              </a:path>
              <a:path w="317500" h="823594">
                <a:moveTo>
                  <a:pt x="9525" y="799223"/>
                </a:moveTo>
                <a:lnTo>
                  <a:pt x="0" y="799223"/>
                </a:lnTo>
                <a:lnTo>
                  <a:pt x="0" y="789698"/>
                </a:lnTo>
                <a:lnTo>
                  <a:pt x="9525" y="789698"/>
                </a:lnTo>
                <a:lnTo>
                  <a:pt x="9525" y="799223"/>
                </a:lnTo>
                <a:close/>
              </a:path>
              <a:path w="317500" h="823594">
                <a:moveTo>
                  <a:pt x="9525" y="780173"/>
                </a:moveTo>
                <a:lnTo>
                  <a:pt x="0" y="780173"/>
                </a:lnTo>
                <a:lnTo>
                  <a:pt x="0" y="770648"/>
                </a:lnTo>
                <a:lnTo>
                  <a:pt x="9525" y="770648"/>
                </a:lnTo>
                <a:lnTo>
                  <a:pt x="9525" y="780173"/>
                </a:lnTo>
                <a:close/>
              </a:path>
              <a:path w="317500" h="823594">
                <a:moveTo>
                  <a:pt x="9525" y="761123"/>
                </a:moveTo>
                <a:lnTo>
                  <a:pt x="0" y="761123"/>
                </a:lnTo>
                <a:lnTo>
                  <a:pt x="0" y="751598"/>
                </a:lnTo>
                <a:lnTo>
                  <a:pt x="9525" y="751598"/>
                </a:lnTo>
                <a:lnTo>
                  <a:pt x="9525" y="761123"/>
                </a:lnTo>
                <a:close/>
              </a:path>
              <a:path w="317500" h="823594">
                <a:moveTo>
                  <a:pt x="9525" y="742073"/>
                </a:moveTo>
                <a:lnTo>
                  <a:pt x="0" y="742073"/>
                </a:lnTo>
                <a:lnTo>
                  <a:pt x="0" y="732548"/>
                </a:lnTo>
                <a:lnTo>
                  <a:pt x="9525" y="732548"/>
                </a:lnTo>
                <a:lnTo>
                  <a:pt x="9525" y="742073"/>
                </a:lnTo>
                <a:close/>
              </a:path>
              <a:path w="317500" h="823594">
                <a:moveTo>
                  <a:pt x="9525" y="723023"/>
                </a:moveTo>
                <a:lnTo>
                  <a:pt x="0" y="723023"/>
                </a:lnTo>
                <a:lnTo>
                  <a:pt x="0" y="713498"/>
                </a:lnTo>
                <a:lnTo>
                  <a:pt x="9525" y="713498"/>
                </a:lnTo>
                <a:lnTo>
                  <a:pt x="9525" y="723023"/>
                </a:lnTo>
                <a:close/>
              </a:path>
              <a:path w="317500" h="823594">
                <a:moveTo>
                  <a:pt x="9525" y="703973"/>
                </a:moveTo>
                <a:lnTo>
                  <a:pt x="0" y="703973"/>
                </a:lnTo>
                <a:lnTo>
                  <a:pt x="0" y="694448"/>
                </a:lnTo>
                <a:lnTo>
                  <a:pt x="9525" y="694448"/>
                </a:lnTo>
                <a:lnTo>
                  <a:pt x="9525" y="703973"/>
                </a:lnTo>
                <a:close/>
              </a:path>
              <a:path w="317500" h="823594">
                <a:moveTo>
                  <a:pt x="9525" y="684923"/>
                </a:moveTo>
                <a:lnTo>
                  <a:pt x="0" y="684923"/>
                </a:lnTo>
                <a:lnTo>
                  <a:pt x="0" y="675398"/>
                </a:lnTo>
                <a:lnTo>
                  <a:pt x="9525" y="675398"/>
                </a:lnTo>
                <a:lnTo>
                  <a:pt x="9525" y="684923"/>
                </a:lnTo>
                <a:close/>
              </a:path>
              <a:path w="317500" h="823594">
                <a:moveTo>
                  <a:pt x="9525" y="665873"/>
                </a:moveTo>
                <a:lnTo>
                  <a:pt x="0" y="665873"/>
                </a:lnTo>
                <a:lnTo>
                  <a:pt x="0" y="656348"/>
                </a:lnTo>
                <a:lnTo>
                  <a:pt x="9525" y="656348"/>
                </a:lnTo>
                <a:lnTo>
                  <a:pt x="9525" y="665873"/>
                </a:lnTo>
                <a:close/>
              </a:path>
              <a:path w="317500" h="823594">
                <a:moveTo>
                  <a:pt x="9525" y="646823"/>
                </a:moveTo>
                <a:lnTo>
                  <a:pt x="0" y="646823"/>
                </a:lnTo>
                <a:lnTo>
                  <a:pt x="0" y="637298"/>
                </a:lnTo>
                <a:lnTo>
                  <a:pt x="9525" y="637298"/>
                </a:lnTo>
                <a:lnTo>
                  <a:pt x="9525" y="646823"/>
                </a:lnTo>
                <a:close/>
              </a:path>
              <a:path w="317500" h="823594">
                <a:moveTo>
                  <a:pt x="9525" y="627773"/>
                </a:moveTo>
                <a:lnTo>
                  <a:pt x="0" y="627773"/>
                </a:lnTo>
                <a:lnTo>
                  <a:pt x="0" y="618248"/>
                </a:lnTo>
                <a:lnTo>
                  <a:pt x="9525" y="618248"/>
                </a:lnTo>
                <a:lnTo>
                  <a:pt x="9525" y="627773"/>
                </a:lnTo>
                <a:close/>
              </a:path>
              <a:path w="317500" h="823594">
                <a:moveTo>
                  <a:pt x="9525" y="608723"/>
                </a:moveTo>
                <a:lnTo>
                  <a:pt x="0" y="608723"/>
                </a:lnTo>
                <a:lnTo>
                  <a:pt x="0" y="599198"/>
                </a:lnTo>
                <a:lnTo>
                  <a:pt x="9525" y="599198"/>
                </a:lnTo>
                <a:lnTo>
                  <a:pt x="9525" y="608723"/>
                </a:lnTo>
                <a:close/>
              </a:path>
              <a:path w="317500" h="823594">
                <a:moveTo>
                  <a:pt x="9525" y="589673"/>
                </a:moveTo>
                <a:lnTo>
                  <a:pt x="0" y="589673"/>
                </a:lnTo>
                <a:lnTo>
                  <a:pt x="0" y="580148"/>
                </a:lnTo>
                <a:lnTo>
                  <a:pt x="9525" y="580148"/>
                </a:lnTo>
                <a:lnTo>
                  <a:pt x="9525" y="589673"/>
                </a:lnTo>
                <a:close/>
              </a:path>
              <a:path w="317500" h="823594">
                <a:moveTo>
                  <a:pt x="9525" y="570623"/>
                </a:moveTo>
                <a:lnTo>
                  <a:pt x="0" y="570623"/>
                </a:lnTo>
                <a:lnTo>
                  <a:pt x="0" y="561098"/>
                </a:lnTo>
                <a:lnTo>
                  <a:pt x="9525" y="561098"/>
                </a:lnTo>
                <a:lnTo>
                  <a:pt x="9525" y="570623"/>
                </a:lnTo>
                <a:close/>
              </a:path>
              <a:path w="317500" h="823594">
                <a:moveTo>
                  <a:pt x="9525" y="551573"/>
                </a:moveTo>
                <a:lnTo>
                  <a:pt x="0" y="551573"/>
                </a:lnTo>
                <a:lnTo>
                  <a:pt x="0" y="542048"/>
                </a:lnTo>
                <a:lnTo>
                  <a:pt x="9525" y="542048"/>
                </a:lnTo>
                <a:lnTo>
                  <a:pt x="9525" y="551573"/>
                </a:lnTo>
                <a:close/>
              </a:path>
              <a:path w="317500" h="823594">
                <a:moveTo>
                  <a:pt x="9525" y="532523"/>
                </a:moveTo>
                <a:lnTo>
                  <a:pt x="0" y="532523"/>
                </a:lnTo>
                <a:lnTo>
                  <a:pt x="0" y="522998"/>
                </a:lnTo>
                <a:lnTo>
                  <a:pt x="9525" y="522998"/>
                </a:lnTo>
                <a:lnTo>
                  <a:pt x="9525" y="532523"/>
                </a:lnTo>
                <a:close/>
              </a:path>
              <a:path w="317500" h="823594">
                <a:moveTo>
                  <a:pt x="9525" y="513473"/>
                </a:moveTo>
                <a:lnTo>
                  <a:pt x="0" y="513473"/>
                </a:lnTo>
                <a:lnTo>
                  <a:pt x="0" y="503948"/>
                </a:lnTo>
                <a:lnTo>
                  <a:pt x="9525" y="503948"/>
                </a:lnTo>
                <a:lnTo>
                  <a:pt x="9525" y="513473"/>
                </a:lnTo>
                <a:close/>
              </a:path>
              <a:path w="317500" h="823594">
                <a:moveTo>
                  <a:pt x="9525" y="494423"/>
                </a:moveTo>
                <a:lnTo>
                  <a:pt x="0" y="494423"/>
                </a:lnTo>
                <a:lnTo>
                  <a:pt x="0" y="484898"/>
                </a:lnTo>
                <a:lnTo>
                  <a:pt x="9525" y="484898"/>
                </a:lnTo>
                <a:lnTo>
                  <a:pt x="9525" y="494423"/>
                </a:lnTo>
                <a:close/>
              </a:path>
              <a:path w="317500" h="823594">
                <a:moveTo>
                  <a:pt x="9525" y="475373"/>
                </a:moveTo>
                <a:lnTo>
                  <a:pt x="0" y="475373"/>
                </a:lnTo>
                <a:lnTo>
                  <a:pt x="0" y="465848"/>
                </a:lnTo>
                <a:lnTo>
                  <a:pt x="9525" y="465848"/>
                </a:lnTo>
                <a:lnTo>
                  <a:pt x="9525" y="475373"/>
                </a:lnTo>
                <a:close/>
              </a:path>
              <a:path w="317500" h="823594">
                <a:moveTo>
                  <a:pt x="9525" y="456323"/>
                </a:moveTo>
                <a:lnTo>
                  <a:pt x="0" y="456323"/>
                </a:lnTo>
                <a:lnTo>
                  <a:pt x="0" y="446798"/>
                </a:lnTo>
                <a:lnTo>
                  <a:pt x="9525" y="446798"/>
                </a:lnTo>
                <a:lnTo>
                  <a:pt x="9525" y="456323"/>
                </a:lnTo>
                <a:close/>
              </a:path>
              <a:path w="317500" h="823594">
                <a:moveTo>
                  <a:pt x="9525" y="437273"/>
                </a:moveTo>
                <a:lnTo>
                  <a:pt x="0" y="437273"/>
                </a:lnTo>
                <a:lnTo>
                  <a:pt x="0" y="427748"/>
                </a:lnTo>
                <a:lnTo>
                  <a:pt x="9525" y="427748"/>
                </a:lnTo>
                <a:lnTo>
                  <a:pt x="9525" y="437273"/>
                </a:lnTo>
                <a:close/>
              </a:path>
              <a:path w="317500" h="823594">
                <a:moveTo>
                  <a:pt x="9525" y="418223"/>
                </a:moveTo>
                <a:lnTo>
                  <a:pt x="0" y="418223"/>
                </a:lnTo>
                <a:lnTo>
                  <a:pt x="0" y="408698"/>
                </a:lnTo>
                <a:lnTo>
                  <a:pt x="9525" y="408698"/>
                </a:lnTo>
                <a:lnTo>
                  <a:pt x="9525" y="418223"/>
                </a:lnTo>
                <a:close/>
              </a:path>
              <a:path w="317500" h="823594">
                <a:moveTo>
                  <a:pt x="9525" y="399173"/>
                </a:moveTo>
                <a:lnTo>
                  <a:pt x="0" y="399173"/>
                </a:lnTo>
                <a:lnTo>
                  <a:pt x="0" y="389648"/>
                </a:lnTo>
                <a:lnTo>
                  <a:pt x="9525" y="389648"/>
                </a:lnTo>
                <a:lnTo>
                  <a:pt x="9525" y="399173"/>
                </a:lnTo>
                <a:close/>
              </a:path>
              <a:path w="317500" h="823594">
                <a:moveTo>
                  <a:pt x="9525" y="380123"/>
                </a:moveTo>
                <a:lnTo>
                  <a:pt x="0" y="380123"/>
                </a:lnTo>
                <a:lnTo>
                  <a:pt x="0" y="370598"/>
                </a:lnTo>
                <a:lnTo>
                  <a:pt x="9525" y="370598"/>
                </a:lnTo>
                <a:lnTo>
                  <a:pt x="9525" y="380123"/>
                </a:lnTo>
                <a:close/>
              </a:path>
              <a:path w="317500" h="823594">
                <a:moveTo>
                  <a:pt x="9525" y="361073"/>
                </a:moveTo>
                <a:lnTo>
                  <a:pt x="0" y="361073"/>
                </a:lnTo>
                <a:lnTo>
                  <a:pt x="0" y="351548"/>
                </a:lnTo>
                <a:lnTo>
                  <a:pt x="9525" y="351548"/>
                </a:lnTo>
                <a:lnTo>
                  <a:pt x="9525" y="361073"/>
                </a:lnTo>
                <a:close/>
              </a:path>
              <a:path w="317500" h="823594">
                <a:moveTo>
                  <a:pt x="9525" y="342023"/>
                </a:moveTo>
                <a:lnTo>
                  <a:pt x="0" y="342023"/>
                </a:lnTo>
                <a:lnTo>
                  <a:pt x="0" y="332498"/>
                </a:lnTo>
                <a:lnTo>
                  <a:pt x="9525" y="332498"/>
                </a:lnTo>
                <a:lnTo>
                  <a:pt x="9525" y="342023"/>
                </a:lnTo>
                <a:close/>
              </a:path>
              <a:path w="317500" h="823594">
                <a:moveTo>
                  <a:pt x="9525" y="322973"/>
                </a:moveTo>
                <a:lnTo>
                  <a:pt x="0" y="322973"/>
                </a:lnTo>
                <a:lnTo>
                  <a:pt x="0" y="313448"/>
                </a:lnTo>
                <a:lnTo>
                  <a:pt x="9525" y="313448"/>
                </a:lnTo>
                <a:lnTo>
                  <a:pt x="9525" y="322973"/>
                </a:lnTo>
                <a:close/>
              </a:path>
              <a:path w="317500" h="823594">
                <a:moveTo>
                  <a:pt x="9525" y="303923"/>
                </a:moveTo>
                <a:lnTo>
                  <a:pt x="0" y="303923"/>
                </a:lnTo>
                <a:lnTo>
                  <a:pt x="0" y="294398"/>
                </a:lnTo>
                <a:lnTo>
                  <a:pt x="9525" y="294398"/>
                </a:lnTo>
                <a:lnTo>
                  <a:pt x="9525" y="303923"/>
                </a:lnTo>
                <a:close/>
              </a:path>
              <a:path w="317500" h="823594">
                <a:moveTo>
                  <a:pt x="9525" y="284873"/>
                </a:moveTo>
                <a:lnTo>
                  <a:pt x="0" y="284873"/>
                </a:lnTo>
                <a:lnTo>
                  <a:pt x="0" y="275348"/>
                </a:lnTo>
                <a:lnTo>
                  <a:pt x="9525" y="275348"/>
                </a:lnTo>
                <a:lnTo>
                  <a:pt x="9525" y="284873"/>
                </a:lnTo>
                <a:close/>
              </a:path>
              <a:path w="317500" h="823594">
                <a:moveTo>
                  <a:pt x="9525" y="265823"/>
                </a:moveTo>
                <a:lnTo>
                  <a:pt x="0" y="265823"/>
                </a:lnTo>
                <a:lnTo>
                  <a:pt x="0" y="256298"/>
                </a:lnTo>
                <a:lnTo>
                  <a:pt x="9525" y="256298"/>
                </a:lnTo>
                <a:lnTo>
                  <a:pt x="9525" y="265823"/>
                </a:lnTo>
                <a:close/>
              </a:path>
              <a:path w="317500" h="823594">
                <a:moveTo>
                  <a:pt x="9525" y="246773"/>
                </a:moveTo>
                <a:lnTo>
                  <a:pt x="0" y="246773"/>
                </a:lnTo>
                <a:lnTo>
                  <a:pt x="0" y="237248"/>
                </a:lnTo>
                <a:lnTo>
                  <a:pt x="9525" y="237248"/>
                </a:lnTo>
                <a:lnTo>
                  <a:pt x="9525" y="246773"/>
                </a:lnTo>
                <a:close/>
              </a:path>
              <a:path w="317500" h="823594">
                <a:moveTo>
                  <a:pt x="9525" y="227723"/>
                </a:moveTo>
                <a:lnTo>
                  <a:pt x="0" y="227723"/>
                </a:lnTo>
                <a:lnTo>
                  <a:pt x="0" y="218198"/>
                </a:lnTo>
                <a:lnTo>
                  <a:pt x="9525" y="218198"/>
                </a:lnTo>
                <a:lnTo>
                  <a:pt x="9525" y="227723"/>
                </a:lnTo>
                <a:close/>
              </a:path>
              <a:path w="317500" h="823594">
                <a:moveTo>
                  <a:pt x="9525" y="208673"/>
                </a:moveTo>
                <a:lnTo>
                  <a:pt x="0" y="208673"/>
                </a:lnTo>
                <a:lnTo>
                  <a:pt x="0" y="199148"/>
                </a:lnTo>
                <a:lnTo>
                  <a:pt x="9525" y="199148"/>
                </a:lnTo>
                <a:lnTo>
                  <a:pt x="9525" y="208673"/>
                </a:lnTo>
                <a:close/>
              </a:path>
              <a:path w="317500" h="823594">
                <a:moveTo>
                  <a:pt x="9525" y="189623"/>
                </a:moveTo>
                <a:lnTo>
                  <a:pt x="0" y="189623"/>
                </a:lnTo>
                <a:lnTo>
                  <a:pt x="0" y="180098"/>
                </a:lnTo>
                <a:lnTo>
                  <a:pt x="9525" y="180098"/>
                </a:lnTo>
                <a:lnTo>
                  <a:pt x="9525" y="189623"/>
                </a:lnTo>
                <a:close/>
              </a:path>
              <a:path w="317500" h="823594">
                <a:moveTo>
                  <a:pt x="9525" y="170573"/>
                </a:moveTo>
                <a:lnTo>
                  <a:pt x="0" y="170573"/>
                </a:lnTo>
                <a:lnTo>
                  <a:pt x="0" y="161048"/>
                </a:lnTo>
                <a:lnTo>
                  <a:pt x="9525" y="161048"/>
                </a:lnTo>
                <a:lnTo>
                  <a:pt x="9525" y="170573"/>
                </a:lnTo>
                <a:close/>
              </a:path>
              <a:path w="317500" h="823594">
                <a:moveTo>
                  <a:pt x="9525" y="151523"/>
                </a:moveTo>
                <a:lnTo>
                  <a:pt x="0" y="151523"/>
                </a:lnTo>
                <a:lnTo>
                  <a:pt x="0" y="141998"/>
                </a:lnTo>
                <a:lnTo>
                  <a:pt x="9525" y="141998"/>
                </a:lnTo>
                <a:lnTo>
                  <a:pt x="9525" y="151523"/>
                </a:lnTo>
                <a:close/>
              </a:path>
              <a:path w="317500" h="823594">
                <a:moveTo>
                  <a:pt x="9525" y="132473"/>
                </a:moveTo>
                <a:lnTo>
                  <a:pt x="0" y="132473"/>
                </a:lnTo>
                <a:lnTo>
                  <a:pt x="0" y="122948"/>
                </a:lnTo>
                <a:lnTo>
                  <a:pt x="9525" y="122948"/>
                </a:lnTo>
                <a:lnTo>
                  <a:pt x="9525" y="132473"/>
                </a:lnTo>
                <a:close/>
              </a:path>
              <a:path w="317500" h="823594">
                <a:moveTo>
                  <a:pt x="9525" y="113423"/>
                </a:moveTo>
                <a:lnTo>
                  <a:pt x="0" y="113423"/>
                </a:lnTo>
                <a:lnTo>
                  <a:pt x="0" y="103898"/>
                </a:lnTo>
                <a:lnTo>
                  <a:pt x="9525" y="103898"/>
                </a:lnTo>
                <a:lnTo>
                  <a:pt x="9525" y="113423"/>
                </a:lnTo>
                <a:close/>
              </a:path>
              <a:path w="317500" h="823594">
                <a:moveTo>
                  <a:pt x="9525" y="94373"/>
                </a:moveTo>
                <a:lnTo>
                  <a:pt x="0" y="94373"/>
                </a:lnTo>
                <a:lnTo>
                  <a:pt x="0" y="84848"/>
                </a:lnTo>
                <a:lnTo>
                  <a:pt x="9525" y="84848"/>
                </a:lnTo>
                <a:lnTo>
                  <a:pt x="9525" y="94373"/>
                </a:lnTo>
                <a:close/>
              </a:path>
              <a:path w="317500" h="823594">
                <a:moveTo>
                  <a:pt x="9525" y="75323"/>
                </a:moveTo>
                <a:lnTo>
                  <a:pt x="0" y="75323"/>
                </a:lnTo>
                <a:lnTo>
                  <a:pt x="0" y="65798"/>
                </a:lnTo>
                <a:lnTo>
                  <a:pt x="9525" y="65798"/>
                </a:lnTo>
                <a:lnTo>
                  <a:pt x="9525" y="75323"/>
                </a:lnTo>
                <a:close/>
              </a:path>
              <a:path w="317500" h="823594">
                <a:moveTo>
                  <a:pt x="9525" y="56273"/>
                </a:moveTo>
                <a:lnTo>
                  <a:pt x="0" y="56273"/>
                </a:lnTo>
                <a:lnTo>
                  <a:pt x="0" y="46748"/>
                </a:lnTo>
                <a:lnTo>
                  <a:pt x="9525" y="46748"/>
                </a:lnTo>
                <a:lnTo>
                  <a:pt x="9525" y="56273"/>
                </a:lnTo>
                <a:close/>
              </a:path>
              <a:path w="317500" h="823594">
                <a:moveTo>
                  <a:pt x="9525" y="37223"/>
                </a:moveTo>
                <a:lnTo>
                  <a:pt x="0" y="37223"/>
                </a:lnTo>
                <a:lnTo>
                  <a:pt x="0" y="27698"/>
                </a:lnTo>
                <a:lnTo>
                  <a:pt x="9525" y="27698"/>
                </a:lnTo>
                <a:lnTo>
                  <a:pt x="9525" y="37223"/>
                </a:lnTo>
                <a:close/>
              </a:path>
              <a:path w="317500" h="823594">
                <a:moveTo>
                  <a:pt x="9525" y="18173"/>
                </a:moveTo>
                <a:lnTo>
                  <a:pt x="0" y="18173"/>
                </a:lnTo>
                <a:lnTo>
                  <a:pt x="0" y="8648"/>
                </a:lnTo>
                <a:lnTo>
                  <a:pt x="9525" y="8648"/>
                </a:lnTo>
                <a:lnTo>
                  <a:pt x="9525" y="18173"/>
                </a:lnTo>
                <a:close/>
              </a:path>
              <a:path w="317500" h="823594">
                <a:moveTo>
                  <a:pt x="19926" y="9524"/>
                </a:moveTo>
                <a:lnTo>
                  <a:pt x="10401" y="9524"/>
                </a:lnTo>
                <a:lnTo>
                  <a:pt x="10401" y="0"/>
                </a:lnTo>
                <a:lnTo>
                  <a:pt x="19926" y="0"/>
                </a:lnTo>
                <a:lnTo>
                  <a:pt x="19926" y="9524"/>
                </a:lnTo>
                <a:close/>
              </a:path>
              <a:path w="317500" h="823594">
                <a:moveTo>
                  <a:pt x="38976" y="9524"/>
                </a:moveTo>
                <a:lnTo>
                  <a:pt x="29451" y="9524"/>
                </a:lnTo>
                <a:lnTo>
                  <a:pt x="29451" y="0"/>
                </a:lnTo>
                <a:lnTo>
                  <a:pt x="38976" y="0"/>
                </a:lnTo>
                <a:lnTo>
                  <a:pt x="38976" y="9524"/>
                </a:lnTo>
                <a:close/>
              </a:path>
              <a:path w="317500" h="823594">
                <a:moveTo>
                  <a:pt x="58026" y="9524"/>
                </a:moveTo>
                <a:lnTo>
                  <a:pt x="48501" y="9524"/>
                </a:lnTo>
                <a:lnTo>
                  <a:pt x="48501" y="0"/>
                </a:lnTo>
                <a:lnTo>
                  <a:pt x="58026" y="0"/>
                </a:lnTo>
                <a:lnTo>
                  <a:pt x="58026" y="9524"/>
                </a:lnTo>
                <a:close/>
              </a:path>
              <a:path w="317500" h="823594">
                <a:moveTo>
                  <a:pt x="77076" y="9524"/>
                </a:moveTo>
                <a:lnTo>
                  <a:pt x="67551" y="9524"/>
                </a:lnTo>
                <a:lnTo>
                  <a:pt x="67551" y="0"/>
                </a:lnTo>
                <a:lnTo>
                  <a:pt x="77076" y="0"/>
                </a:lnTo>
                <a:lnTo>
                  <a:pt x="77076" y="9524"/>
                </a:lnTo>
                <a:close/>
              </a:path>
              <a:path w="317500" h="823594">
                <a:moveTo>
                  <a:pt x="96126" y="9524"/>
                </a:moveTo>
                <a:lnTo>
                  <a:pt x="86601" y="9524"/>
                </a:lnTo>
                <a:lnTo>
                  <a:pt x="86601" y="0"/>
                </a:lnTo>
                <a:lnTo>
                  <a:pt x="96126" y="0"/>
                </a:lnTo>
                <a:lnTo>
                  <a:pt x="96126" y="9524"/>
                </a:lnTo>
                <a:close/>
              </a:path>
              <a:path w="317500" h="823594">
                <a:moveTo>
                  <a:pt x="115176" y="9524"/>
                </a:moveTo>
                <a:lnTo>
                  <a:pt x="105651" y="9524"/>
                </a:lnTo>
                <a:lnTo>
                  <a:pt x="105651" y="0"/>
                </a:lnTo>
                <a:lnTo>
                  <a:pt x="115176" y="0"/>
                </a:lnTo>
                <a:lnTo>
                  <a:pt x="115176" y="9524"/>
                </a:lnTo>
                <a:close/>
              </a:path>
              <a:path w="317500" h="823594">
                <a:moveTo>
                  <a:pt x="134226" y="9524"/>
                </a:moveTo>
                <a:lnTo>
                  <a:pt x="124701" y="9524"/>
                </a:lnTo>
                <a:lnTo>
                  <a:pt x="124701" y="0"/>
                </a:lnTo>
                <a:lnTo>
                  <a:pt x="134226" y="0"/>
                </a:lnTo>
                <a:lnTo>
                  <a:pt x="134226" y="9524"/>
                </a:lnTo>
                <a:close/>
              </a:path>
              <a:path w="317500" h="823594">
                <a:moveTo>
                  <a:pt x="153276" y="9524"/>
                </a:moveTo>
                <a:lnTo>
                  <a:pt x="143751" y="9524"/>
                </a:lnTo>
                <a:lnTo>
                  <a:pt x="143751" y="0"/>
                </a:lnTo>
                <a:lnTo>
                  <a:pt x="153276" y="0"/>
                </a:lnTo>
                <a:lnTo>
                  <a:pt x="153276" y="9524"/>
                </a:lnTo>
                <a:close/>
              </a:path>
              <a:path w="317500" h="823594">
                <a:moveTo>
                  <a:pt x="172326" y="9524"/>
                </a:moveTo>
                <a:lnTo>
                  <a:pt x="162801" y="9524"/>
                </a:lnTo>
                <a:lnTo>
                  <a:pt x="162801" y="0"/>
                </a:lnTo>
                <a:lnTo>
                  <a:pt x="172326" y="0"/>
                </a:lnTo>
                <a:lnTo>
                  <a:pt x="172326" y="9524"/>
                </a:lnTo>
                <a:close/>
              </a:path>
              <a:path w="317500" h="823594">
                <a:moveTo>
                  <a:pt x="191376" y="9524"/>
                </a:moveTo>
                <a:lnTo>
                  <a:pt x="181851" y="9524"/>
                </a:lnTo>
                <a:lnTo>
                  <a:pt x="181851" y="0"/>
                </a:lnTo>
                <a:lnTo>
                  <a:pt x="191376" y="0"/>
                </a:lnTo>
                <a:lnTo>
                  <a:pt x="191376" y="9524"/>
                </a:lnTo>
                <a:close/>
              </a:path>
              <a:path w="317500" h="823594">
                <a:moveTo>
                  <a:pt x="210426" y="9524"/>
                </a:moveTo>
                <a:lnTo>
                  <a:pt x="200901" y="9524"/>
                </a:lnTo>
                <a:lnTo>
                  <a:pt x="200901" y="0"/>
                </a:lnTo>
                <a:lnTo>
                  <a:pt x="210426" y="0"/>
                </a:lnTo>
                <a:lnTo>
                  <a:pt x="210426" y="9524"/>
                </a:lnTo>
                <a:close/>
              </a:path>
              <a:path w="317500" h="823594">
                <a:moveTo>
                  <a:pt x="229476" y="9524"/>
                </a:moveTo>
                <a:lnTo>
                  <a:pt x="219951" y="9524"/>
                </a:lnTo>
                <a:lnTo>
                  <a:pt x="219951" y="0"/>
                </a:lnTo>
                <a:lnTo>
                  <a:pt x="229476" y="0"/>
                </a:lnTo>
                <a:lnTo>
                  <a:pt x="229476" y="9524"/>
                </a:lnTo>
                <a:close/>
              </a:path>
              <a:path w="317500" h="823594">
                <a:moveTo>
                  <a:pt x="248526" y="9524"/>
                </a:moveTo>
                <a:lnTo>
                  <a:pt x="239001" y="9524"/>
                </a:lnTo>
                <a:lnTo>
                  <a:pt x="239001" y="0"/>
                </a:lnTo>
                <a:lnTo>
                  <a:pt x="248526" y="0"/>
                </a:lnTo>
                <a:lnTo>
                  <a:pt x="248526" y="9524"/>
                </a:lnTo>
                <a:close/>
              </a:path>
              <a:path w="317500" h="823594">
                <a:moveTo>
                  <a:pt x="267576" y="9524"/>
                </a:moveTo>
                <a:lnTo>
                  <a:pt x="258051" y="9524"/>
                </a:lnTo>
                <a:lnTo>
                  <a:pt x="258051" y="0"/>
                </a:lnTo>
                <a:lnTo>
                  <a:pt x="267576" y="0"/>
                </a:lnTo>
                <a:lnTo>
                  <a:pt x="267576" y="9524"/>
                </a:lnTo>
                <a:close/>
              </a:path>
              <a:path w="317500" h="823594">
                <a:moveTo>
                  <a:pt x="286626" y="9524"/>
                </a:moveTo>
                <a:lnTo>
                  <a:pt x="277101" y="9524"/>
                </a:lnTo>
                <a:lnTo>
                  <a:pt x="277101" y="0"/>
                </a:lnTo>
                <a:lnTo>
                  <a:pt x="286626" y="0"/>
                </a:lnTo>
                <a:lnTo>
                  <a:pt x="286626" y="9524"/>
                </a:lnTo>
                <a:close/>
              </a:path>
              <a:path w="317500" h="823594">
                <a:moveTo>
                  <a:pt x="305676" y="9524"/>
                </a:moveTo>
                <a:lnTo>
                  <a:pt x="296151" y="9524"/>
                </a:lnTo>
                <a:lnTo>
                  <a:pt x="296151" y="0"/>
                </a:lnTo>
                <a:lnTo>
                  <a:pt x="305676" y="0"/>
                </a:lnTo>
                <a:lnTo>
                  <a:pt x="305676" y="9524"/>
                </a:lnTo>
                <a:close/>
              </a:path>
              <a:path w="317500" h="823594">
                <a:moveTo>
                  <a:pt x="317309" y="16954"/>
                </a:moveTo>
                <a:lnTo>
                  <a:pt x="307784" y="16954"/>
                </a:lnTo>
                <a:lnTo>
                  <a:pt x="307784" y="7429"/>
                </a:lnTo>
                <a:lnTo>
                  <a:pt x="317309" y="7429"/>
                </a:lnTo>
                <a:lnTo>
                  <a:pt x="317309" y="16954"/>
                </a:lnTo>
                <a:close/>
              </a:path>
              <a:path w="317500" h="823594">
                <a:moveTo>
                  <a:pt x="317309" y="36004"/>
                </a:moveTo>
                <a:lnTo>
                  <a:pt x="307784" y="36004"/>
                </a:lnTo>
                <a:lnTo>
                  <a:pt x="307784" y="26479"/>
                </a:lnTo>
                <a:lnTo>
                  <a:pt x="317309" y="26479"/>
                </a:lnTo>
                <a:lnTo>
                  <a:pt x="317309" y="36004"/>
                </a:lnTo>
                <a:close/>
              </a:path>
              <a:path w="317500" h="823594">
                <a:moveTo>
                  <a:pt x="317309" y="55054"/>
                </a:moveTo>
                <a:lnTo>
                  <a:pt x="307784" y="55054"/>
                </a:lnTo>
                <a:lnTo>
                  <a:pt x="307784" y="45529"/>
                </a:lnTo>
                <a:lnTo>
                  <a:pt x="317309" y="45529"/>
                </a:lnTo>
                <a:lnTo>
                  <a:pt x="317309" y="55054"/>
                </a:lnTo>
                <a:close/>
              </a:path>
              <a:path w="317500" h="823594">
                <a:moveTo>
                  <a:pt x="317309" y="74104"/>
                </a:moveTo>
                <a:lnTo>
                  <a:pt x="307784" y="74104"/>
                </a:lnTo>
                <a:lnTo>
                  <a:pt x="307784" y="64579"/>
                </a:lnTo>
                <a:lnTo>
                  <a:pt x="317309" y="64579"/>
                </a:lnTo>
                <a:lnTo>
                  <a:pt x="317309" y="74104"/>
                </a:lnTo>
                <a:close/>
              </a:path>
              <a:path w="317500" h="823594">
                <a:moveTo>
                  <a:pt x="317309" y="93154"/>
                </a:moveTo>
                <a:lnTo>
                  <a:pt x="307784" y="93154"/>
                </a:lnTo>
                <a:lnTo>
                  <a:pt x="307784" y="83629"/>
                </a:lnTo>
                <a:lnTo>
                  <a:pt x="317309" y="83629"/>
                </a:lnTo>
                <a:lnTo>
                  <a:pt x="317309" y="93154"/>
                </a:lnTo>
                <a:close/>
              </a:path>
              <a:path w="317500" h="823594">
                <a:moveTo>
                  <a:pt x="317309" y="112204"/>
                </a:moveTo>
                <a:lnTo>
                  <a:pt x="307784" y="112204"/>
                </a:lnTo>
                <a:lnTo>
                  <a:pt x="307784" y="102679"/>
                </a:lnTo>
                <a:lnTo>
                  <a:pt x="317309" y="102679"/>
                </a:lnTo>
                <a:lnTo>
                  <a:pt x="317309" y="112204"/>
                </a:lnTo>
                <a:close/>
              </a:path>
              <a:path w="317500" h="823594">
                <a:moveTo>
                  <a:pt x="317309" y="131254"/>
                </a:moveTo>
                <a:lnTo>
                  <a:pt x="307784" y="131254"/>
                </a:lnTo>
                <a:lnTo>
                  <a:pt x="307784" y="121729"/>
                </a:lnTo>
                <a:lnTo>
                  <a:pt x="317309" y="121729"/>
                </a:lnTo>
                <a:lnTo>
                  <a:pt x="317309" y="131254"/>
                </a:lnTo>
                <a:close/>
              </a:path>
              <a:path w="317500" h="823594">
                <a:moveTo>
                  <a:pt x="317309" y="150304"/>
                </a:moveTo>
                <a:lnTo>
                  <a:pt x="307784" y="150304"/>
                </a:lnTo>
                <a:lnTo>
                  <a:pt x="307784" y="140779"/>
                </a:lnTo>
                <a:lnTo>
                  <a:pt x="317309" y="140779"/>
                </a:lnTo>
                <a:lnTo>
                  <a:pt x="317309" y="150304"/>
                </a:lnTo>
                <a:close/>
              </a:path>
              <a:path w="317500" h="823594">
                <a:moveTo>
                  <a:pt x="317309" y="169354"/>
                </a:moveTo>
                <a:lnTo>
                  <a:pt x="307784" y="169354"/>
                </a:lnTo>
                <a:lnTo>
                  <a:pt x="307784" y="159829"/>
                </a:lnTo>
                <a:lnTo>
                  <a:pt x="317309" y="159829"/>
                </a:lnTo>
                <a:lnTo>
                  <a:pt x="317309" y="169354"/>
                </a:lnTo>
                <a:close/>
              </a:path>
              <a:path w="317500" h="823594">
                <a:moveTo>
                  <a:pt x="317309" y="188404"/>
                </a:moveTo>
                <a:lnTo>
                  <a:pt x="307784" y="188404"/>
                </a:lnTo>
                <a:lnTo>
                  <a:pt x="307784" y="178879"/>
                </a:lnTo>
                <a:lnTo>
                  <a:pt x="317309" y="178879"/>
                </a:lnTo>
                <a:lnTo>
                  <a:pt x="317309" y="188404"/>
                </a:lnTo>
                <a:close/>
              </a:path>
              <a:path w="317500" h="823594">
                <a:moveTo>
                  <a:pt x="317309" y="207454"/>
                </a:moveTo>
                <a:lnTo>
                  <a:pt x="307784" y="207454"/>
                </a:lnTo>
                <a:lnTo>
                  <a:pt x="307784" y="197929"/>
                </a:lnTo>
                <a:lnTo>
                  <a:pt x="317309" y="197929"/>
                </a:lnTo>
                <a:lnTo>
                  <a:pt x="317309" y="207454"/>
                </a:lnTo>
                <a:close/>
              </a:path>
              <a:path w="317500" h="823594">
                <a:moveTo>
                  <a:pt x="317309" y="226504"/>
                </a:moveTo>
                <a:lnTo>
                  <a:pt x="307784" y="226504"/>
                </a:lnTo>
                <a:lnTo>
                  <a:pt x="307784" y="216979"/>
                </a:lnTo>
                <a:lnTo>
                  <a:pt x="317309" y="216979"/>
                </a:lnTo>
                <a:lnTo>
                  <a:pt x="317309" y="226504"/>
                </a:lnTo>
                <a:close/>
              </a:path>
              <a:path w="317500" h="823594">
                <a:moveTo>
                  <a:pt x="317309" y="245554"/>
                </a:moveTo>
                <a:lnTo>
                  <a:pt x="307784" y="245554"/>
                </a:lnTo>
                <a:lnTo>
                  <a:pt x="307784" y="236029"/>
                </a:lnTo>
                <a:lnTo>
                  <a:pt x="317309" y="236029"/>
                </a:lnTo>
                <a:lnTo>
                  <a:pt x="317309" y="245554"/>
                </a:lnTo>
                <a:close/>
              </a:path>
              <a:path w="317500" h="823594">
                <a:moveTo>
                  <a:pt x="317309" y="264604"/>
                </a:moveTo>
                <a:lnTo>
                  <a:pt x="307784" y="264604"/>
                </a:lnTo>
                <a:lnTo>
                  <a:pt x="307784" y="255079"/>
                </a:lnTo>
                <a:lnTo>
                  <a:pt x="317309" y="255079"/>
                </a:lnTo>
                <a:lnTo>
                  <a:pt x="317309" y="264604"/>
                </a:lnTo>
                <a:close/>
              </a:path>
              <a:path w="317500" h="823594">
                <a:moveTo>
                  <a:pt x="317309" y="283654"/>
                </a:moveTo>
                <a:lnTo>
                  <a:pt x="307784" y="283654"/>
                </a:lnTo>
                <a:lnTo>
                  <a:pt x="307784" y="274129"/>
                </a:lnTo>
                <a:lnTo>
                  <a:pt x="317309" y="274129"/>
                </a:lnTo>
                <a:lnTo>
                  <a:pt x="317309" y="283654"/>
                </a:lnTo>
                <a:close/>
              </a:path>
              <a:path w="317500" h="823594">
                <a:moveTo>
                  <a:pt x="317309" y="302704"/>
                </a:moveTo>
                <a:lnTo>
                  <a:pt x="307784" y="302704"/>
                </a:lnTo>
                <a:lnTo>
                  <a:pt x="307784" y="293179"/>
                </a:lnTo>
                <a:lnTo>
                  <a:pt x="317309" y="293179"/>
                </a:lnTo>
                <a:lnTo>
                  <a:pt x="317309" y="302704"/>
                </a:lnTo>
                <a:close/>
              </a:path>
              <a:path w="317500" h="823594">
                <a:moveTo>
                  <a:pt x="317309" y="321754"/>
                </a:moveTo>
                <a:lnTo>
                  <a:pt x="307784" y="321754"/>
                </a:lnTo>
                <a:lnTo>
                  <a:pt x="307784" y="312229"/>
                </a:lnTo>
                <a:lnTo>
                  <a:pt x="317309" y="312229"/>
                </a:lnTo>
                <a:lnTo>
                  <a:pt x="317309" y="321754"/>
                </a:lnTo>
                <a:close/>
              </a:path>
              <a:path w="317500" h="823594">
                <a:moveTo>
                  <a:pt x="317309" y="340804"/>
                </a:moveTo>
                <a:lnTo>
                  <a:pt x="307784" y="340804"/>
                </a:lnTo>
                <a:lnTo>
                  <a:pt x="307784" y="331279"/>
                </a:lnTo>
                <a:lnTo>
                  <a:pt x="317309" y="331279"/>
                </a:lnTo>
                <a:lnTo>
                  <a:pt x="317309" y="340804"/>
                </a:lnTo>
                <a:close/>
              </a:path>
              <a:path w="317500" h="823594">
                <a:moveTo>
                  <a:pt x="317309" y="359854"/>
                </a:moveTo>
                <a:lnTo>
                  <a:pt x="307784" y="359854"/>
                </a:lnTo>
                <a:lnTo>
                  <a:pt x="307784" y="350329"/>
                </a:lnTo>
                <a:lnTo>
                  <a:pt x="317309" y="350329"/>
                </a:lnTo>
                <a:lnTo>
                  <a:pt x="317309" y="359854"/>
                </a:lnTo>
                <a:close/>
              </a:path>
              <a:path w="317500" h="823594">
                <a:moveTo>
                  <a:pt x="317309" y="378904"/>
                </a:moveTo>
                <a:lnTo>
                  <a:pt x="307784" y="378904"/>
                </a:lnTo>
                <a:lnTo>
                  <a:pt x="307784" y="369379"/>
                </a:lnTo>
                <a:lnTo>
                  <a:pt x="317309" y="369379"/>
                </a:lnTo>
                <a:lnTo>
                  <a:pt x="317309" y="378904"/>
                </a:lnTo>
                <a:close/>
              </a:path>
              <a:path w="317500" h="823594">
                <a:moveTo>
                  <a:pt x="317309" y="397954"/>
                </a:moveTo>
                <a:lnTo>
                  <a:pt x="307784" y="397954"/>
                </a:lnTo>
                <a:lnTo>
                  <a:pt x="307784" y="388429"/>
                </a:lnTo>
                <a:lnTo>
                  <a:pt x="317309" y="388429"/>
                </a:lnTo>
                <a:lnTo>
                  <a:pt x="317309" y="397954"/>
                </a:lnTo>
                <a:close/>
              </a:path>
              <a:path w="317500" h="823594">
                <a:moveTo>
                  <a:pt x="317309" y="417004"/>
                </a:moveTo>
                <a:lnTo>
                  <a:pt x="307784" y="417004"/>
                </a:lnTo>
                <a:lnTo>
                  <a:pt x="307784" y="407479"/>
                </a:lnTo>
                <a:lnTo>
                  <a:pt x="317309" y="407479"/>
                </a:lnTo>
                <a:lnTo>
                  <a:pt x="317309" y="417004"/>
                </a:lnTo>
                <a:close/>
              </a:path>
              <a:path w="317500" h="823594">
                <a:moveTo>
                  <a:pt x="317309" y="436054"/>
                </a:moveTo>
                <a:lnTo>
                  <a:pt x="307784" y="436054"/>
                </a:lnTo>
                <a:lnTo>
                  <a:pt x="307784" y="426529"/>
                </a:lnTo>
                <a:lnTo>
                  <a:pt x="317309" y="426529"/>
                </a:lnTo>
                <a:lnTo>
                  <a:pt x="317309" y="436054"/>
                </a:lnTo>
                <a:close/>
              </a:path>
              <a:path w="317500" h="823594">
                <a:moveTo>
                  <a:pt x="317309" y="455104"/>
                </a:moveTo>
                <a:lnTo>
                  <a:pt x="307784" y="455104"/>
                </a:lnTo>
                <a:lnTo>
                  <a:pt x="307784" y="445579"/>
                </a:lnTo>
                <a:lnTo>
                  <a:pt x="317309" y="445579"/>
                </a:lnTo>
                <a:lnTo>
                  <a:pt x="317309" y="455104"/>
                </a:lnTo>
                <a:close/>
              </a:path>
              <a:path w="317500" h="823594">
                <a:moveTo>
                  <a:pt x="317309" y="474154"/>
                </a:moveTo>
                <a:lnTo>
                  <a:pt x="307784" y="474154"/>
                </a:lnTo>
                <a:lnTo>
                  <a:pt x="307784" y="464629"/>
                </a:lnTo>
                <a:lnTo>
                  <a:pt x="317309" y="464629"/>
                </a:lnTo>
                <a:lnTo>
                  <a:pt x="317309" y="474154"/>
                </a:lnTo>
                <a:close/>
              </a:path>
              <a:path w="317500" h="823594">
                <a:moveTo>
                  <a:pt x="317309" y="493204"/>
                </a:moveTo>
                <a:lnTo>
                  <a:pt x="307784" y="493204"/>
                </a:lnTo>
                <a:lnTo>
                  <a:pt x="307784" y="483679"/>
                </a:lnTo>
                <a:lnTo>
                  <a:pt x="317309" y="483679"/>
                </a:lnTo>
                <a:lnTo>
                  <a:pt x="317309" y="493204"/>
                </a:lnTo>
                <a:close/>
              </a:path>
              <a:path w="317500" h="823594">
                <a:moveTo>
                  <a:pt x="317309" y="512254"/>
                </a:moveTo>
                <a:lnTo>
                  <a:pt x="307784" y="512254"/>
                </a:lnTo>
                <a:lnTo>
                  <a:pt x="307784" y="502729"/>
                </a:lnTo>
                <a:lnTo>
                  <a:pt x="317309" y="502729"/>
                </a:lnTo>
                <a:lnTo>
                  <a:pt x="317309" y="512254"/>
                </a:lnTo>
                <a:close/>
              </a:path>
              <a:path w="317500" h="823594">
                <a:moveTo>
                  <a:pt x="317309" y="531304"/>
                </a:moveTo>
                <a:lnTo>
                  <a:pt x="307784" y="531304"/>
                </a:lnTo>
                <a:lnTo>
                  <a:pt x="307784" y="521779"/>
                </a:lnTo>
                <a:lnTo>
                  <a:pt x="317309" y="521779"/>
                </a:lnTo>
                <a:lnTo>
                  <a:pt x="317309" y="531304"/>
                </a:lnTo>
                <a:close/>
              </a:path>
              <a:path w="317500" h="823594">
                <a:moveTo>
                  <a:pt x="317309" y="550354"/>
                </a:moveTo>
                <a:lnTo>
                  <a:pt x="307784" y="550354"/>
                </a:lnTo>
                <a:lnTo>
                  <a:pt x="307784" y="540829"/>
                </a:lnTo>
                <a:lnTo>
                  <a:pt x="317309" y="540829"/>
                </a:lnTo>
                <a:lnTo>
                  <a:pt x="317309" y="550354"/>
                </a:lnTo>
                <a:close/>
              </a:path>
              <a:path w="317500" h="823594">
                <a:moveTo>
                  <a:pt x="317309" y="569404"/>
                </a:moveTo>
                <a:lnTo>
                  <a:pt x="307784" y="569404"/>
                </a:lnTo>
                <a:lnTo>
                  <a:pt x="307784" y="559879"/>
                </a:lnTo>
                <a:lnTo>
                  <a:pt x="317309" y="559879"/>
                </a:lnTo>
                <a:lnTo>
                  <a:pt x="317309" y="569404"/>
                </a:lnTo>
                <a:close/>
              </a:path>
              <a:path w="317500" h="823594">
                <a:moveTo>
                  <a:pt x="317309" y="588454"/>
                </a:moveTo>
                <a:lnTo>
                  <a:pt x="307784" y="588454"/>
                </a:lnTo>
                <a:lnTo>
                  <a:pt x="307784" y="578929"/>
                </a:lnTo>
                <a:lnTo>
                  <a:pt x="317309" y="578929"/>
                </a:lnTo>
                <a:lnTo>
                  <a:pt x="317309" y="588454"/>
                </a:lnTo>
                <a:close/>
              </a:path>
              <a:path w="317500" h="823594">
                <a:moveTo>
                  <a:pt x="317309" y="607504"/>
                </a:moveTo>
                <a:lnTo>
                  <a:pt x="307784" y="607504"/>
                </a:lnTo>
                <a:lnTo>
                  <a:pt x="307784" y="597979"/>
                </a:lnTo>
                <a:lnTo>
                  <a:pt x="317309" y="597979"/>
                </a:lnTo>
                <a:lnTo>
                  <a:pt x="317309" y="607504"/>
                </a:lnTo>
                <a:close/>
              </a:path>
              <a:path w="317500" h="823594">
                <a:moveTo>
                  <a:pt x="317309" y="626554"/>
                </a:moveTo>
                <a:lnTo>
                  <a:pt x="307784" y="626554"/>
                </a:lnTo>
                <a:lnTo>
                  <a:pt x="307784" y="617029"/>
                </a:lnTo>
                <a:lnTo>
                  <a:pt x="317309" y="617029"/>
                </a:lnTo>
                <a:lnTo>
                  <a:pt x="317309" y="626554"/>
                </a:lnTo>
                <a:close/>
              </a:path>
              <a:path w="317500" h="823594">
                <a:moveTo>
                  <a:pt x="317309" y="645604"/>
                </a:moveTo>
                <a:lnTo>
                  <a:pt x="307784" y="645604"/>
                </a:lnTo>
                <a:lnTo>
                  <a:pt x="307784" y="636079"/>
                </a:lnTo>
                <a:lnTo>
                  <a:pt x="317309" y="636079"/>
                </a:lnTo>
                <a:lnTo>
                  <a:pt x="317309" y="645604"/>
                </a:lnTo>
                <a:close/>
              </a:path>
              <a:path w="317500" h="823594">
                <a:moveTo>
                  <a:pt x="317309" y="664654"/>
                </a:moveTo>
                <a:lnTo>
                  <a:pt x="307784" y="664654"/>
                </a:lnTo>
                <a:lnTo>
                  <a:pt x="307784" y="655129"/>
                </a:lnTo>
                <a:lnTo>
                  <a:pt x="317309" y="655129"/>
                </a:lnTo>
                <a:lnTo>
                  <a:pt x="317309" y="664654"/>
                </a:lnTo>
                <a:close/>
              </a:path>
              <a:path w="317500" h="823594">
                <a:moveTo>
                  <a:pt x="317309" y="683704"/>
                </a:moveTo>
                <a:lnTo>
                  <a:pt x="307784" y="683704"/>
                </a:lnTo>
                <a:lnTo>
                  <a:pt x="307784" y="674179"/>
                </a:lnTo>
                <a:lnTo>
                  <a:pt x="317309" y="674179"/>
                </a:lnTo>
                <a:lnTo>
                  <a:pt x="317309" y="683704"/>
                </a:lnTo>
                <a:close/>
              </a:path>
              <a:path w="317500" h="823594">
                <a:moveTo>
                  <a:pt x="317309" y="702754"/>
                </a:moveTo>
                <a:lnTo>
                  <a:pt x="307784" y="702754"/>
                </a:lnTo>
                <a:lnTo>
                  <a:pt x="307784" y="693229"/>
                </a:lnTo>
                <a:lnTo>
                  <a:pt x="317309" y="693229"/>
                </a:lnTo>
                <a:lnTo>
                  <a:pt x="317309" y="702754"/>
                </a:lnTo>
                <a:close/>
              </a:path>
              <a:path w="317500" h="823594">
                <a:moveTo>
                  <a:pt x="317309" y="721804"/>
                </a:moveTo>
                <a:lnTo>
                  <a:pt x="307784" y="721804"/>
                </a:lnTo>
                <a:lnTo>
                  <a:pt x="307784" y="712279"/>
                </a:lnTo>
                <a:lnTo>
                  <a:pt x="317309" y="712279"/>
                </a:lnTo>
                <a:lnTo>
                  <a:pt x="317309" y="721804"/>
                </a:lnTo>
                <a:close/>
              </a:path>
              <a:path w="317500" h="823594">
                <a:moveTo>
                  <a:pt x="317309" y="740854"/>
                </a:moveTo>
                <a:lnTo>
                  <a:pt x="307784" y="740854"/>
                </a:lnTo>
                <a:lnTo>
                  <a:pt x="307784" y="731329"/>
                </a:lnTo>
                <a:lnTo>
                  <a:pt x="317309" y="731329"/>
                </a:lnTo>
                <a:lnTo>
                  <a:pt x="317309" y="740854"/>
                </a:lnTo>
                <a:close/>
              </a:path>
              <a:path w="317500" h="823594">
                <a:moveTo>
                  <a:pt x="317309" y="759904"/>
                </a:moveTo>
                <a:lnTo>
                  <a:pt x="307784" y="759904"/>
                </a:lnTo>
                <a:lnTo>
                  <a:pt x="307784" y="750379"/>
                </a:lnTo>
                <a:lnTo>
                  <a:pt x="317309" y="750379"/>
                </a:lnTo>
                <a:lnTo>
                  <a:pt x="317309" y="759904"/>
                </a:lnTo>
                <a:close/>
              </a:path>
              <a:path w="317500" h="823594">
                <a:moveTo>
                  <a:pt x="317309" y="778954"/>
                </a:moveTo>
                <a:lnTo>
                  <a:pt x="307784" y="778954"/>
                </a:lnTo>
                <a:lnTo>
                  <a:pt x="307784" y="769429"/>
                </a:lnTo>
                <a:lnTo>
                  <a:pt x="317309" y="769429"/>
                </a:lnTo>
                <a:lnTo>
                  <a:pt x="317309" y="778954"/>
                </a:lnTo>
                <a:close/>
              </a:path>
              <a:path w="317500" h="823594">
                <a:moveTo>
                  <a:pt x="317309" y="798004"/>
                </a:moveTo>
                <a:lnTo>
                  <a:pt x="307784" y="798004"/>
                </a:lnTo>
                <a:lnTo>
                  <a:pt x="307784" y="788479"/>
                </a:lnTo>
                <a:lnTo>
                  <a:pt x="317309" y="788479"/>
                </a:lnTo>
                <a:lnTo>
                  <a:pt x="317309" y="798004"/>
                </a:lnTo>
                <a:close/>
              </a:path>
              <a:path w="317500" h="823594">
                <a:moveTo>
                  <a:pt x="317309" y="817054"/>
                </a:moveTo>
                <a:lnTo>
                  <a:pt x="307784" y="817054"/>
                </a:lnTo>
                <a:lnTo>
                  <a:pt x="307784" y="807529"/>
                </a:lnTo>
                <a:lnTo>
                  <a:pt x="317309" y="807529"/>
                </a:lnTo>
                <a:lnTo>
                  <a:pt x="317309" y="817054"/>
                </a:lnTo>
                <a:close/>
              </a:path>
              <a:path w="317500" h="823594">
                <a:moveTo>
                  <a:pt x="304241" y="823036"/>
                </a:moveTo>
                <a:lnTo>
                  <a:pt x="294716" y="823036"/>
                </a:lnTo>
                <a:lnTo>
                  <a:pt x="294716" y="813511"/>
                </a:lnTo>
                <a:lnTo>
                  <a:pt x="304241" y="813511"/>
                </a:lnTo>
                <a:lnTo>
                  <a:pt x="304241" y="823036"/>
                </a:lnTo>
                <a:close/>
              </a:path>
              <a:path w="317500" h="823594">
                <a:moveTo>
                  <a:pt x="285191" y="823036"/>
                </a:moveTo>
                <a:lnTo>
                  <a:pt x="275666" y="823036"/>
                </a:lnTo>
                <a:lnTo>
                  <a:pt x="275666" y="813511"/>
                </a:lnTo>
                <a:lnTo>
                  <a:pt x="285191" y="813511"/>
                </a:lnTo>
                <a:lnTo>
                  <a:pt x="285191" y="823036"/>
                </a:lnTo>
                <a:close/>
              </a:path>
              <a:path w="317500" h="823594">
                <a:moveTo>
                  <a:pt x="266141" y="823036"/>
                </a:moveTo>
                <a:lnTo>
                  <a:pt x="256616" y="823036"/>
                </a:lnTo>
                <a:lnTo>
                  <a:pt x="256616" y="813511"/>
                </a:lnTo>
                <a:lnTo>
                  <a:pt x="266141" y="813511"/>
                </a:lnTo>
                <a:lnTo>
                  <a:pt x="266141" y="823036"/>
                </a:lnTo>
                <a:close/>
              </a:path>
              <a:path w="317500" h="823594">
                <a:moveTo>
                  <a:pt x="247091" y="823036"/>
                </a:moveTo>
                <a:lnTo>
                  <a:pt x="237566" y="823036"/>
                </a:lnTo>
                <a:lnTo>
                  <a:pt x="237566" y="813511"/>
                </a:lnTo>
                <a:lnTo>
                  <a:pt x="247091" y="813511"/>
                </a:lnTo>
                <a:lnTo>
                  <a:pt x="247091" y="823036"/>
                </a:lnTo>
                <a:close/>
              </a:path>
              <a:path w="317500" h="823594">
                <a:moveTo>
                  <a:pt x="228041" y="823036"/>
                </a:moveTo>
                <a:lnTo>
                  <a:pt x="218516" y="823036"/>
                </a:lnTo>
                <a:lnTo>
                  <a:pt x="218516" y="813511"/>
                </a:lnTo>
                <a:lnTo>
                  <a:pt x="228041" y="813511"/>
                </a:lnTo>
                <a:lnTo>
                  <a:pt x="228041" y="823036"/>
                </a:lnTo>
                <a:close/>
              </a:path>
              <a:path w="317500" h="823594">
                <a:moveTo>
                  <a:pt x="208991" y="823036"/>
                </a:moveTo>
                <a:lnTo>
                  <a:pt x="199466" y="823036"/>
                </a:lnTo>
                <a:lnTo>
                  <a:pt x="199466" y="813511"/>
                </a:lnTo>
                <a:lnTo>
                  <a:pt x="208991" y="813511"/>
                </a:lnTo>
                <a:lnTo>
                  <a:pt x="208991" y="823036"/>
                </a:lnTo>
                <a:close/>
              </a:path>
              <a:path w="317500" h="823594">
                <a:moveTo>
                  <a:pt x="189941" y="823036"/>
                </a:moveTo>
                <a:lnTo>
                  <a:pt x="180416" y="823036"/>
                </a:lnTo>
                <a:lnTo>
                  <a:pt x="180416" y="813511"/>
                </a:lnTo>
                <a:lnTo>
                  <a:pt x="189941" y="813511"/>
                </a:lnTo>
                <a:lnTo>
                  <a:pt x="189941" y="823036"/>
                </a:lnTo>
                <a:close/>
              </a:path>
              <a:path w="317500" h="823594">
                <a:moveTo>
                  <a:pt x="170891" y="823036"/>
                </a:moveTo>
                <a:lnTo>
                  <a:pt x="161366" y="823036"/>
                </a:lnTo>
                <a:lnTo>
                  <a:pt x="161366" y="813511"/>
                </a:lnTo>
                <a:lnTo>
                  <a:pt x="170891" y="813511"/>
                </a:lnTo>
                <a:lnTo>
                  <a:pt x="170891" y="823036"/>
                </a:lnTo>
                <a:close/>
              </a:path>
              <a:path w="317500" h="823594">
                <a:moveTo>
                  <a:pt x="151841" y="823036"/>
                </a:moveTo>
                <a:lnTo>
                  <a:pt x="142316" y="823036"/>
                </a:lnTo>
                <a:lnTo>
                  <a:pt x="142316" y="813511"/>
                </a:lnTo>
                <a:lnTo>
                  <a:pt x="151841" y="813511"/>
                </a:lnTo>
                <a:lnTo>
                  <a:pt x="151841" y="823036"/>
                </a:lnTo>
                <a:close/>
              </a:path>
              <a:path w="317500" h="823594">
                <a:moveTo>
                  <a:pt x="132791" y="823036"/>
                </a:moveTo>
                <a:lnTo>
                  <a:pt x="123266" y="823036"/>
                </a:lnTo>
                <a:lnTo>
                  <a:pt x="123266" y="813511"/>
                </a:lnTo>
                <a:lnTo>
                  <a:pt x="132791" y="813511"/>
                </a:lnTo>
                <a:lnTo>
                  <a:pt x="132791" y="823036"/>
                </a:lnTo>
                <a:close/>
              </a:path>
              <a:path w="317500" h="823594">
                <a:moveTo>
                  <a:pt x="113741" y="823036"/>
                </a:moveTo>
                <a:lnTo>
                  <a:pt x="104216" y="823036"/>
                </a:lnTo>
                <a:lnTo>
                  <a:pt x="104216" y="813511"/>
                </a:lnTo>
                <a:lnTo>
                  <a:pt x="113741" y="813511"/>
                </a:lnTo>
                <a:lnTo>
                  <a:pt x="113741" y="823036"/>
                </a:lnTo>
                <a:close/>
              </a:path>
              <a:path w="317500" h="823594">
                <a:moveTo>
                  <a:pt x="94691" y="823036"/>
                </a:moveTo>
                <a:lnTo>
                  <a:pt x="85166" y="823036"/>
                </a:lnTo>
                <a:lnTo>
                  <a:pt x="85166" y="813511"/>
                </a:lnTo>
                <a:lnTo>
                  <a:pt x="94691" y="813511"/>
                </a:lnTo>
                <a:lnTo>
                  <a:pt x="94691" y="823036"/>
                </a:lnTo>
                <a:close/>
              </a:path>
              <a:path w="317500" h="823594">
                <a:moveTo>
                  <a:pt x="75641" y="823036"/>
                </a:moveTo>
                <a:lnTo>
                  <a:pt x="66116" y="823036"/>
                </a:lnTo>
                <a:lnTo>
                  <a:pt x="66116" y="813511"/>
                </a:lnTo>
                <a:lnTo>
                  <a:pt x="75641" y="813511"/>
                </a:lnTo>
                <a:lnTo>
                  <a:pt x="75641" y="823036"/>
                </a:lnTo>
                <a:close/>
              </a:path>
              <a:path w="317500" h="823594">
                <a:moveTo>
                  <a:pt x="56591" y="823036"/>
                </a:moveTo>
                <a:lnTo>
                  <a:pt x="47066" y="823036"/>
                </a:lnTo>
                <a:lnTo>
                  <a:pt x="47066" y="813511"/>
                </a:lnTo>
                <a:lnTo>
                  <a:pt x="56591" y="813511"/>
                </a:lnTo>
                <a:lnTo>
                  <a:pt x="56591" y="823036"/>
                </a:lnTo>
                <a:close/>
              </a:path>
              <a:path w="317500" h="823594">
                <a:moveTo>
                  <a:pt x="37541" y="823036"/>
                </a:moveTo>
                <a:lnTo>
                  <a:pt x="28016" y="823036"/>
                </a:lnTo>
                <a:lnTo>
                  <a:pt x="28016" y="813511"/>
                </a:lnTo>
                <a:lnTo>
                  <a:pt x="37541" y="813511"/>
                </a:lnTo>
                <a:lnTo>
                  <a:pt x="37541" y="823036"/>
                </a:lnTo>
                <a:close/>
              </a:path>
            </a:pathLst>
          </a:custGeom>
          <a:solidFill>
            <a:srgbClr val="000000"/>
          </a:solidFill>
        </p:spPr>
        <p:txBody>
          <a:bodyPr wrap="square" lIns="0" tIns="0" rIns="0" bIns="0" rtlCol="0"/>
          <a:lstStyle/>
          <a:p>
            <a:endParaRPr/>
          </a:p>
        </p:txBody>
      </p:sp>
      <p:sp>
        <p:nvSpPr>
          <p:cNvPr id="14" name="object 14"/>
          <p:cNvSpPr/>
          <p:nvPr/>
        </p:nvSpPr>
        <p:spPr>
          <a:xfrm>
            <a:off x="3073222" y="1534718"/>
            <a:ext cx="576059" cy="360045"/>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3102317" y="2532252"/>
            <a:ext cx="576059" cy="360045"/>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3106013" y="3550945"/>
            <a:ext cx="576059" cy="360045"/>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3145231" y="4631067"/>
            <a:ext cx="576059" cy="360044"/>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5433631" y="4806721"/>
            <a:ext cx="576059" cy="360044"/>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5433631" y="3448037"/>
            <a:ext cx="576059" cy="360045"/>
          </a:xfrm>
          <a:prstGeom prst="rect">
            <a:avLst/>
          </a:prstGeom>
          <a:blipFill>
            <a:blip r:embed="rId11" cstate="print"/>
            <a:stretch>
              <a:fillRect/>
            </a:stretch>
          </a:blipFill>
        </p:spPr>
        <p:txBody>
          <a:bodyPr wrap="square" lIns="0" tIns="0" rIns="0" bIns="0" rtlCol="0"/>
          <a:lstStyle/>
          <a:p>
            <a:endParaRPr/>
          </a:p>
        </p:txBody>
      </p:sp>
      <p:sp>
        <p:nvSpPr>
          <p:cNvPr id="20" name="object 20"/>
          <p:cNvSpPr/>
          <p:nvPr/>
        </p:nvSpPr>
        <p:spPr>
          <a:xfrm>
            <a:off x="5377472" y="1822754"/>
            <a:ext cx="576059" cy="360045"/>
          </a:xfrm>
          <a:prstGeom prst="rect">
            <a:avLst/>
          </a:prstGeom>
          <a:blipFill>
            <a:blip r:embed="rId12" cstate="print"/>
            <a:stretch>
              <a:fillRect/>
            </a:stretch>
          </a:blipFill>
        </p:spPr>
        <p:txBody>
          <a:bodyPr wrap="square" lIns="0" tIns="0" rIns="0" bIns="0" rtlCol="0"/>
          <a:lstStyle/>
          <a:p>
            <a:endParaRPr/>
          </a:p>
        </p:txBody>
      </p:sp>
      <p:sp>
        <p:nvSpPr>
          <p:cNvPr id="21" name="object 21"/>
          <p:cNvSpPr/>
          <p:nvPr/>
        </p:nvSpPr>
        <p:spPr>
          <a:xfrm>
            <a:off x="3505263" y="1544523"/>
            <a:ext cx="576059" cy="360045"/>
          </a:xfrm>
          <a:prstGeom prst="rect">
            <a:avLst/>
          </a:prstGeom>
          <a:blipFill>
            <a:blip r:embed="rId13" cstate="print"/>
            <a:stretch>
              <a:fillRect/>
            </a:stretch>
          </a:blipFill>
        </p:spPr>
        <p:txBody>
          <a:bodyPr wrap="square" lIns="0" tIns="0" rIns="0" bIns="0" rtlCol="0"/>
          <a:lstStyle/>
          <a:p>
            <a:endParaRPr/>
          </a:p>
        </p:txBody>
      </p:sp>
      <p:sp>
        <p:nvSpPr>
          <p:cNvPr id="22" name="object 22"/>
          <p:cNvSpPr/>
          <p:nvPr/>
        </p:nvSpPr>
        <p:spPr>
          <a:xfrm>
            <a:off x="3505263" y="2539771"/>
            <a:ext cx="576059" cy="360045"/>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3517722" y="3553866"/>
            <a:ext cx="576059" cy="360045"/>
          </a:xfrm>
          <a:prstGeom prst="rect">
            <a:avLst/>
          </a:prstGeom>
          <a:blipFill>
            <a:blip r:embed="rId15" cstate="print"/>
            <a:stretch>
              <a:fillRect/>
            </a:stretch>
          </a:blipFill>
        </p:spPr>
        <p:txBody>
          <a:bodyPr wrap="square" lIns="0" tIns="0" rIns="0" bIns="0" rtlCol="0"/>
          <a:lstStyle/>
          <a:p>
            <a:endParaRPr/>
          </a:p>
        </p:txBody>
      </p:sp>
      <p:sp>
        <p:nvSpPr>
          <p:cNvPr id="24" name="object 24"/>
          <p:cNvSpPr/>
          <p:nvPr/>
        </p:nvSpPr>
        <p:spPr>
          <a:xfrm>
            <a:off x="3505263" y="4631067"/>
            <a:ext cx="576059" cy="360044"/>
          </a:xfrm>
          <a:prstGeom prst="rect">
            <a:avLst/>
          </a:prstGeom>
          <a:blipFill>
            <a:blip r:embed="rId16" cstate="print"/>
            <a:stretch>
              <a:fillRect/>
            </a:stretch>
          </a:blipFill>
        </p:spPr>
        <p:txBody>
          <a:bodyPr wrap="square" lIns="0" tIns="0" rIns="0" bIns="0" rtlCol="0"/>
          <a:lstStyle/>
          <a:p>
            <a:endParaRPr/>
          </a:p>
        </p:txBody>
      </p:sp>
      <p:sp>
        <p:nvSpPr>
          <p:cNvPr id="25" name="object 25"/>
          <p:cNvSpPr/>
          <p:nvPr/>
        </p:nvSpPr>
        <p:spPr>
          <a:xfrm>
            <a:off x="5817996" y="4806721"/>
            <a:ext cx="576059" cy="360044"/>
          </a:xfrm>
          <a:prstGeom prst="rect">
            <a:avLst/>
          </a:prstGeom>
          <a:blipFill>
            <a:blip r:embed="rId17" cstate="print"/>
            <a:stretch>
              <a:fillRect/>
            </a:stretch>
          </a:blipFill>
        </p:spPr>
        <p:txBody>
          <a:bodyPr wrap="square" lIns="0" tIns="0" rIns="0" bIns="0" rtlCol="0"/>
          <a:lstStyle/>
          <a:p>
            <a:endParaRPr/>
          </a:p>
        </p:txBody>
      </p:sp>
      <p:sp>
        <p:nvSpPr>
          <p:cNvPr id="26" name="object 26"/>
          <p:cNvSpPr/>
          <p:nvPr/>
        </p:nvSpPr>
        <p:spPr>
          <a:xfrm>
            <a:off x="5809526" y="3478936"/>
            <a:ext cx="576059" cy="360045"/>
          </a:xfrm>
          <a:prstGeom prst="rect">
            <a:avLst/>
          </a:prstGeom>
          <a:blipFill>
            <a:blip r:embed="rId18" cstate="print"/>
            <a:stretch>
              <a:fillRect/>
            </a:stretch>
          </a:blipFill>
        </p:spPr>
        <p:txBody>
          <a:bodyPr wrap="square" lIns="0" tIns="0" rIns="0" bIns="0" rtlCol="0"/>
          <a:lstStyle/>
          <a:p>
            <a:endParaRPr/>
          </a:p>
        </p:txBody>
      </p:sp>
      <p:sp>
        <p:nvSpPr>
          <p:cNvPr id="27" name="object 27"/>
          <p:cNvSpPr/>
          <p:nvPr/>
        </p:nvSpPr>
        <p:spPr>
          <a:xfrm>
            <a:off x="5809526" y="1822754"/>
            <a:ext cx="576059" cy="360045"/>
          </a:xfrm>
          <a:prstGeom prst="rect">
            <a:avLst/>
          </a:prstGeom>
          <a:blipFill>
            <a:blip r:embed="rId19" cstate="print"/>
            <a:stretch>
              <a:fillRect/>
            </a:stretch>
          </a:blipFill>
        </p:spPr>
        <p:txBody>
          <a:bodyPr wrap="square" lIns="0" tIns="0" rIns="0" bIns="0" rtlCol="0"/>
          <a:lstStyle/>
          <a:p>
            <a:endParaRPr/>
          </a:p>
        </p:txBody>
      </p:sp>
      <p:sp>
        <p:nvSpPr>
          <p:cNvPr id="28" name="object 28"/>
          <p:cNvSpPr/>
          <p:nvPr/>
        </p:nvSpPr>
        <p:spPr>
          <a:xfrm>
            <a:off x="3148926" y="5711190"/>
            <a:ext cx="576059" cy="360044"/>
          </a:xfrm>
          <a:prstGeom prst="rect">
            <a:avLst/>
          </a:prstGeom>
          <a:blipFill>
            <a:blip r:embed="rId20" cstate="print"/>
            <a:stretch>
              <a:fillRect/>
            </a:stretch>
          </a:blipFill>
        </p:spPr>
        <p:txBody>
          <a:bodyPr wrap="square" lIns="0" tIns="0" rIns="0" bIns="0" rtlCol="0"/>
          <a:lstStyle/>
          <a:p>
            <a:endParaRPr/>
          </a:p>
        </p:txBody>
      </p:sp>
      <p:sp>
        <p:nvSpPr>
          <p:cNvPr id="29" name="object 29"/>
          <p:cNvSpPr/>
          <p:nvPr/>
        </p:nvSpPr>
        <p:spPr>
          <a:xfrm>
            <a:off x="3577272" y="5711190"/>
            <a:ext cx="576059" cy="360044"/>
          </a:xfrm>
          <a:prstGeom prst="rect">
            <a:avLst/>
          </a:prstGeom>
          <a:blipFill>
            <a:blip r:embed="rId21" cstate="print"/>
            <a:stretch>
              <a:fillRect/>
            </a:stretch>
          </a:blipFill>
        </p:spPr>
        <p:txBody>
          <a:bodyPr wrap="square" lIns="0" tIns="0" rIns="0" bIns="0" rtlCol="0"/>
          <a:lstStyle/>
          <a:p>
            <a:endParaRPr/>
          </a:p>
        </p:txBody>
      </p:sp>
      <p:sp>
        <p:nvSpPr>
          <p:cNvPr id="30" name="object 30"/>
          <p:cNvSpPr/>
          <p:nvPr/>
        </p:nvSpPr>
        <p:spPr>
          <a:xfrm>
            <a:off x="3229686" y="526618"/>
            <a:ext cx="576059" cy="360045"/>
          </a:xfrm>
          <a:prstGeom prst="rect">
            <a:avLst/>
          </a:prstGeom>
          <a:blipFill>
            <a:blip r:embed="rId22" cstate="print"/>
            <a:stretch>
              <a:fillRect/>
            </a:stretch>
          </a:blipFill>
        </p:spPr>
        <p:txBody>
          <a:bodyPr wrap="square" lIns="0" tIns="0" rIns="0" bIns="0" rtlCol="0"/>
          <a:lstStyle/>
          <a:p>
            <a:endParaRPr/>
          </a:p>
        </p:txBody>
      </p:sp>
      <p:sp>
        <p:nvSpPr>
          <p:cNvPr id="31" name="object 31"/>
          <p:cNvSpPr/>
          <p:nvPr/>
        </p:nvSpPr>
        <p:spPr>
          <a:xfrm>
            <a:off x="5593499" y="550519"/>
            <a:ext cx="576059" cy="360045"/>
          </a:xfrm>
          <a:prstGeom prst="rect">
            <a:avLst/>
          </a:prstGeom>
          <a:blipFill>
            <a:blip r:embed="rId23" cstate="print"/>
            <a:stretch>
              <a:fillRect/>
            </a:stretch>
          </a:blipFill>
        </p:spPr>
        <p:txBody>
          <a:bodyPr wrap="square" lIns="0" tIns="0" rIns="0" bIns="0" rtlCol="0"/>
          <a:lstStyle/>
          <a:p>
            <a:endParaRPr/>
          </a:p>
        </p:txBody>
      </p:sp>
      <p:sp>
        <p:nvSpPr>
          <p:cNvPr id="32" name="object 32"/>
          <p:cNvSpPr/>
          <p:nvPr/>
        </p:nvSpPr>
        <p:spPr>
          <a:xfrm>
            <a:off x="7609725" y="3383889"/>
            <a:ext cx="576059" cy="360045"/>
          </a:xfrm>
          <a:prstGeom prst="rect">
            <a:avLst/>
          </a:prstGeom>
          <a:blipFill>
            <a:blip r:embed="rId24" cstate="print"/>
            <a:stretch>
              <a:fillRect/>
            </a:stretch>
          </a:blipFill>
        </p:spPr>
        <p:txBody>
          <a:bodyPr wrap="square" lIns="0" tIns="0" rIns="0" bIns="0" rtlCol="0"/>
          <a:lstStyle/>
          <a:p>
            <a:endParaRPr/>
          </a:p>
        </p:txBody>
      </p:sp>
      <p:sp>
        <p:nvSpPr>
          <p:cNvPr id="33" name="object 33"/>
          <p:cNvSpPr/>
          <p:nvPr/>
        </p:nvSpPr>
        <p:spPr>
          <a:xfrm>
            <a:off x="8094268" y="3383889"/>
            <a:ext cx="576059" cy="360045"/>
          </a:xfrm>
          <a:prstGeom prst="rect">
            <a:avLst/>
          </a:prstGeom>
          <a:blipFill>
            <a:blip r:embed="rId25" cstate="print"/>
            <a:stretch>
              <a:fillRect/>
            </a:stretch>
          </a:blipFill>
        </p:spPr>
        <p:txBody>
          <a:bodyPr wrap="square" lIns="0" tIns="0" rIns="0" bIns="0" rtlCol="0"/>
          <a:lstStyle/>
          <a:p>
            <a:endParaRPr/>
          </a:p>
        </p:txBody>
      </p:sp>
      <p:sp>
        <p:nvSpPr>
          <p:cNvPr id="34" name="object 34"/>
          <p:cNvSpPr/>
          <p:nvPr/>
        </p:nvSpPr>
        <p:spPr>
          <a:xfrm>
            <a:off x="1561045" y="352336"/>
            <a:ext cx="326288" cy="203936"/>
          </a:xfrm>
          <a:prstGeom prst="rect">
            <a:avLst/>
          </a:prstGeom>
          <a:blipFill>
            <a:blip r:embed="rId26" cstate="print"/>
            <a:stretch>
              <a:fillRect/>
            </a:stretch>
          </a:blipFill>
        </p:spPr>
        <p:txBody>
          <a:bodyPr wrap="square" lIns="0" tIns="0" rIns="0" bIns="0" rtlCol="0"/>
          <a:lstStyle/>
          <a:p>
            <a:endParaRPr/>
          </a:p>
        </p:txBody>
      </p:sp>
      <p:sp>
        <p:nvSpPr>
          <p:cNvPr id="35" name="object 35"/>
          <p:cNvSpPr/>
          <p:nvPr/>
        </p:nvSpPr>
        <p:spPr>
          <a:xfrm>
            <a:off x="1561045" y="682726"/>
            <a:ext cx="326288" cy="203936"/>
          </a:xfrm>
          <a:prstGeom prst="rect">
            <a:avLst/>
          </a:prstGeom>
          <a:blipFill>
            <a:blip r:embed="rId27" cstate="print"/>
            <a:stretch>
              <a:fillRect/>
            </a:stretch>
          </a:blipFill>
        </p:spPr>
        <p:txBody>
          <a:bodyPr wrap="square" lIns="0" tIns="0" rIns="0" bIns="0" rtlCol="0"/>
          <a:lstStyle/>
          <a:p>
            <a:endParaRPr/>
          </a:p>
        </p:txBody>
      </p:sp>
      <p:sp>
        <p:nvSpPr>
          <p:cNvPr id="36" name="object 36"/>
          <p:cNvSpPr/>
          <p:nvPr/>
        </p:nvSpPr>
        <p:spPr>
          <a:xfrm>
            <a:off x="1561045" y="1033411"/>
            <a:ext cx="326288" cy="203936"/>
          </a:xfrm>
          <a:prstGeom prst="rect">
            <a:avLst/>
          </a:prstGeom>
          <a:blipFill>
            <a:blip r:embed="rId28" cstate="print"/>
            <a:stretch>
              <a:fillRect/>
            </a:stretch>
          </a:blipFill>
        </p:spPr>
        <p:txBody>
          <a:bodyPr wrap="square" lIns="0" tIns="0" rIns="0" bIns="0" rtlCol="0"/>
          <a:lstStyle/>
          <a:p>
            <a:endParaRPr/>
          </a:p>
        </p:txBody>
      </p:sp>
      <p:sp>
        <p:nvSpPr>
          <p:cNvPr id="37" name="object 37"/>
          <p:cNvSpPr/>
          <p:nvPr/>
        </p:nvSpPr>
        <p:spPr>
          <a:xfrm>
            <a:off x="1558594" y="1348028"/>
            <a:ext cx="326288" cy="203936"/>
          </a:xfrm>
          <a:prstGeom prst="rect">
            <a:avLst/>
          </a:prstGeom>
          <a:blipFill>
            <a:blip r:embed="rId29" cstate="print"/>
            <a:stretch>
              <a:fillRect/>
            </a:stretch>
          </a:blipFill>
        </p:spPr>
        <p:txBody>
          <a:bodyPr wrap="square" lIns="0" tIns="0" rIns="0" bIns="0" rtlCol="0"/>
          <a:lstStyle/>
          <a:p>
            <a:endParaRPr/>
          </a:p>
        </p:txBody>
      </p:sp>
      <p:sp>
        <p:nvSpPr>
          <p:cNvPr id="38" name="object 38"/>
          <p:cNvSpPr/>
          <p:nvPr/>
        </p:nvSpPr>
        <p:spPr>
          <a:xfrm>
            <a:off x="1561045" y="1569008"/>
            <a:ext cx="326288" cy="203936"/>
          </a:xfrm>
          <a:prstGeom prst="rect">
            <a:avLst/>
          </a:prstGeom>
          <a:blipFill>
            <a:blip r:embed="rId30" cstate="print"/>
            <a:stretch>
              <a:fillRect/>
            </a:stretch>
          </a:blipFill>
        </p:spPr>
        <p:txBody>
          <a:bodyPr wrap="square" lIns="0" tIns="0" rIns="0" bIns="0" rtlCol="0"/>
          <a:lstStyle/>
          <a:p>
            <a:endParaRPr/>
          </a:p>
        </p:txBody>
      </p:sp>
      <p:sp>
        <p:nvSpPr>
          <p:cNvPr id="39" name="object 39"/>
          <p:cNvSpPr/>
          <p:nvPr/>
        </p:nvSpPr>
        <p:spPr>
          <a:xfrm>
            <a:off x="1550212" y="2142705"/>
            <a:ext cx="326288" cy="203936"/>
          </a:xfrm>
          <a:prstGeom prst="rect">
            <a:avLst/>
          </a:prstGeom>
          <a:blipFill>
            <a:blip r:embed="rId31" cstate="print"/>
            <a:stretch>
              <a:fillRect/>
            </a:stretch>
          </a:blipFill>
        </p:spPr>
        <p:txBody>
          <a:bodyPr wrap="square" lIns="0" tIns="0" rIns="0" bIns="0" rtlCol="0"/>
          <a:lstStyle/>
          <a:p>
            <a:endParaRPr/>
          </a:p>
        </p:txBody>
      </p:sp>
      <p:sp>
        <p:nvSpPr>
          <p:cNvPr id="40" name="object 40"/>
          <p:cNvSpPr/>
          <p:nvPr/>
        </p:nvSpPr>
        <p:spPr>
          <a:xfrm>
            <a:off x="1534452" y="2498953"/>
            <a:ext cx="326288" cy="203936"/>
          </a:xfrm>
          <a:prstGeom prst="rect">
            <a:avLst/>
          </a:prstGeom>
          <a:blipFill>
            <a:blip r:embed="rId32" cstate="print"/>
            <a:stretch>
              <a:fillRect/>
            </a:stretch>
          </a:blipFill>
        </p:spPr>
        <p:txBody>
          <a:bodyPr wrap="square" lIns="0" tIns="0" rIns="0" bIns="0" rtlCol="0"/>
          <a:lstStyle/>
          <a:p>
            <a:endParaRPr/>
          </a:p>
        </p:txBody>
      </p:sp>
      <p:sp>
        <p:nvSpPr>
          <p:cNvPr id="41" name="object 41"/>
          <p:cNvSpPr/>
          <p:nvPr/>
        </p:nvSpPr>
        <p:spPr>
          <a:xfrm>
            <a:off x="1564525" y="2786481"/>
            <a:ext cx="326288" cy="203936"/>
          </a:xfrm>
          <a:prstGeom prst="rect">
            <a:avLst/>
          </a:prstGeom>
          <a:blipFill>
            <a:blip r:embed="rId33" cstate="print"/>
            <a:stretch>
              <a:fillRect/>
            </a:stretch>
          </a:blipFill>
        </p:spPr>
        <p:txBody>
          <a:bodyPr wrap="square" lIns="0" tIns="0" rIns="0" bIns="0" rtlCol="0"/>
          <a:lstStyle/>
          <a:p>
            <a:endParaRPr/>
          </a:p>
        </p:txBody>
      </p:sp>
      <p:sp>
        <p:nvSpPr>
          <p:cNvPr id="42" name="object 42"/>
          <p:cNvSpPr/>
          <p:nvPr/>
        </p:nvSpPr>
        <p:spPr>
          <a:xfrm>
            <a:off x="1545450" y="2994266"/>
            <a:ext cx="326288" cy="203936"/>
          </a:xfrm>
          <a:prstGeom prst="rect">
            <a:avLst/>
          </a:prstGeom>
          <a:blipFill>
            <a:blip r:embed="rId34" cstate="print"/>
            <a:stretch>
              <a:fillRect/>
            </a:stretch>
          </a:blipFill>
        </p:spPr>
        <p:txBody>
          <a:bodyPr wrap="square" lIns="0" tIns="0" rIns="0" bIns="0" rtlCol="0"/>
          <a:lstStyle/>
          <a:p>
            <a:endParaRPr/>
          </a:p>
        </p:txBody>
      </p:sp>
      <p:sp>
        <p:nvSpPr>
          <p:cNvPr id="43" name="object 43"/>
          <p:cNvSpPr/>
          <p:nvPr/>
        </p:nvSpPr>
        <p:spPr>
          <a:xfrm>
            <a:off x="1529257" y="3275774"/>
            <a:ext cx="326288" cy="203936"/>
          </a:xfrm>
          <a:prstGeom prst="rect">
            <a:avLst/>
          </a:prstGeom>
          <a:blipFill>
            <a:blip r:embed="rId35" cstate="print"/>
            <a:stretch>
              <a:fillRect/>
            </a:stretch>
          </a:blipFill>
        </p:spPr>
        <p:txBody>
          <a:bodyPr wrap="square" lIns="0" tIns="0" rIns="0" bIns="0" rtlCol="0"/>
          <a:lstStyle/>
          <a:p>
            <a:endParaRPr/>
          </a:p>
        </p:txBody>
      </p:sp>
      <p:sp>
        <p:nvSpPr>
          <p:cNvPr id="44" name="object 44"/>
          <p:cNvSpPr/>
          <p:nvPr/>
        </p:nvSpPr>
        <p:spPr>
          <a:xfrm>
            <a:off x="1529257" y="3730968"/>
            <a:ext cx="326288" cy="203936"/>
          </a:xfrm>
          <a:prstGeom prst="rect">
            <a:avLst/>
          </a:prstGeom>
          <a:blipFill>
            <a:blip r:embed="rId36" cstate="print"/>
            <a:stretch>
              <a:fillRect/>
            </a:stretch>
          </a:blipFill>
        </p:spPr>
        <p:txBody>
          <a:bodyPr wrap="square" lIns="0" tIns="0" rIns="0" bIns="0" rtlCol="0"/>
          <a:lstStyle/>
          <a:p>
            <a:endParaRPr/>
          </a:p>
        </p:txBody>
      </p:sp>
      <p:sp>
        <p:nvSpPr>
          <p:cNvPr id="45" name="object 45"/>
          <p:cNvSpPr/>
          <p:nvPr/>
        </p:nvSpPr>
        <p:spPr>
          <a:xfrm>
            <a:off x="1545450" y="4017670"/>
            <a:ext cx="326288" cy="203936"/>
          </a:xfrm>
          <a:prstGeom prst="rect">
            <a:avLst/>
          </a:prstGeom>
          <a:blipFill>
            <a:blip r:embed="rId37" cstate="print"/>
            <a:stretch>
              <a:fillRect/>
            </a:stretch>
          </a:blipFill>
        </p:spPr>
        <p:txBody>
          <a:bodyPr wrap="square" lIns="0" tIns="0" rIns="0" bIns="0" rtlCol="0"/>
          <a:lstStyle/>
          <a:p>
            <a:endParaRPr/>
          </a:p>
        </p:txBody>
      </p:sp>
      <p:sp>
        <p:nvSpPr>
          <p:cNvPr id="46" name="object 46"/>
          <p:cNvSpPr/>
          <p:nvPr/>
        </p:nvSpPr>
        <p:spPr>
          <a:xfrm>
            <a:off x="1564525" y="4296892"/>
            <a:ext cx="326288" cy="203936"/>
          </a:xfrm>
          <a:prstGeom prst="rect">
            <a:avLst/>
          </a:prstGeom>
          <a:blipFill>
            <a:blip r:embed="rId38" cstate="print"/>
            <a:stretch>
              <a:fillRect/>
            </a:stretch>
          </a:blipFill>
        </p:spPr>
        <p:txBody>
          <a:bodyPr wrap="square" lIns="0" tIns="0" rIns="0" bIns="0" rtlCol="0"/>
          <a:lstStyle/>
          <a:p>
            <a:endParaRPr/>
          </a:p>
        </p:txBody>
      </p:sp>
      <p:sp>
        <p:nvSpPr>
          <p:cNvPr id="47" name="object 47"/>
          <p:cNvSpPr/>
          <p:nvPr/>
        </p:nvSpPr>
        <p:spPr>
          <a:xfrm>
            <a:off x="1534452" y="4529099"/>
            <a:ext cx="326288" cy="203936"/>
          </a:xfrm>
          <a:prstGeom prst="rect">
            <a:avLst/>
          </a:prstGeom>
          <a:blipFill>
            <a:blip r:embed="rId39" cstate="print"/>
            <a:stretch>
              <a:fillRect/>
            </a:stretch>
          </a:blipFill>
        </p:spPr>
        <p:txBody>
          <a:bodyPr wrap="square" lIns="0" tIns="0" rIns="0" bIns="0" rtlCol="0"/>
          <a:lstStyle/>
          <a:p>
            <a:endParaRPr/>
          </a:p>
        </p:txBody>
      </p:sp>
      <p:sp>
        <p:nvSpPr>
          <p:cNvPr id="48" name="object 48"/>
          <p:cNvSpPr/>
          <p:nvPr/>
        </p:nvSpPr>
        <p:spPr>
          <a:xfrm>
            <a:off x="1558594" y="4847094"/>
            <a:ext cx="326288" cy="203936"/>
          </a:xfrm>
          <a:prstGeom prst="rect">
            <a:avLst/>
          </a:prstGeom>
          <a:blipFill>
            <a:blip r:embed="rId40" cstate="print"/>
            <a:stretch>
              <a:fillRect/>
            </a:stretch>
          </a:blipFill>
        </p:spPr>
        <p:txBody>
          <a:bodyPr wrap="square" lIns="0" tIns="0" rIns="0" bIns="0" rtlCol="0"/>
          <a:lstStyle/>
          <a:p>
            <a:endParaRPr/>
          </a:p>
        </p:txBody>
      </p:sp>
      <p:sp>
        <p:nvSpPr>
          <p:cNvPr id="49" name="object 49"/>
          <p:cNvSpPr/>
          <p:nvPr/>
        </p:nvSpPr>
        <p:spPr>
          <a:xfrm>
            <a:off x="3935285" y="526618"/>
            <a:ext cx="326288" cy="203936"/>
          </a:xfrm>
          <a:prstGeom prst="rect">
            <a:avLst/>
          </a:prstGeom>
          <a:blipFill>
            <a:blip r:embed="rId41" cstate="print"/>
            <a:stretch>
              <a:fillRect/>
            </a:stretch>
          </a:blipFill>
        </p:spPr>
        <p:txBody>
          <a:bodyPr wrap="square" lIns="0" tIns="0" rIns="0" bIns="0" rtlCol="0"/>
          <a:lstStyle/>
          <a:p>
            <a:endParaRPr/>
          </a:p>
        </p:txBody>
      </p:sp>
      <p:sp>
        <p:nvSpPr>
          <p:cNvPr id="50" name="object 50"/>
          <p:cNvSpPr/>
          <p:nvPr/>
        </p:nvSpPr>
        <p:spPr>
          <a:xfrm>
            <a:off x="3928732" y="853541"/>
            <a:ext cx="326288" cy="203936"/>
          </a:xfrm>
          <a:prstGeom prst="rect">
            <a:avLst/>
          </a:prstGeom>
          <a:blipFill>
            <a:blip r:embed="rId42" cstate="print"/>
            <a:stretch>
              <a:fillRect/>
            </a:stretch>
          </a:blipFill>
        </p:spPr>
        <p:txBody>
          <a:bodyPr wrap="square" lIns="0" tIns="0" rIns="0" bIns="0" rtlCol="0"/>
          <a:lstStyle/>
          <a:p>
            <a:endParaRPr/>
          </a:p>
        </p:txBody>
      </p:sp>
      <p:sp>
        <p:nvSpPr>
          <p:cNvPr id="51" name="object 51"/>
          <p:cNvSpPr/>
          <p:nvPr/>
        </p:nvSpPr>
        <p:spPr>
          <a:xfrm>
            <a:off x="3923106" y="1135380"/>
            <a:ext cx="326288" cy="203936"/>
          </a:xfrm>
          <a:prstGeom prst="rect">
            <a:avLst/>
          </a:prstGeom>
          <a:blipFill>
            <a:blip r:embed="rId43" cstate="print"/>
            <a:stretch>
              <a:fillRect/>
            </a:stretch>
          </a:blipFill>
        </p:spPr>
        <p:txBody>
          <a:bodyPr wrap="square" lIns="0" tIns="0" rIns="0" bIns="0" rtlCol="0"/>
          <a:lstStyle/>
          <a:p>
            <a:endParaRPr/>
          </a:p>
        </p:txBody>
      </p:sp>
      <p:sp>
        <p:nvSpPr>
          <p:cNvPr id="52" name="object 52"/>
          <p:cNvSpPr/>
          <p:nvPr/>
        </p:nvSpPr>
        <p:spPr>
          <a:xfrm>
            <a:off x="3899712" y="1503108"/>
            <a:ext cx="326288" cy="203936"/>
          </a:xfrm>
          <a:prstGeom prst="rect">
            <a:avLst/>
          </a:prstGeom>
          <a:blipFill>
            <a:blip r:embed="rId44" cstate="print"/>
            <a:stretch>
              <a:fillRect/>
            </a:stretch>
          </a:blipFill>
        </p:spPr>
        <p:txBody>
          <a:bodyPr wrap="square" lIns="0" tIns="0" rIns="0" bIns="0" rtlCol="0"/>
          <a:lstStyle/>
          <a:p>
            <a:endParaRPr/>
          </a:p>
        </p:txBody>
      </p:sp>
      <p:sp>
        <p:nvSpPr>
          <p:cNvPr id="53" name="object 53"/>
          <p:cNvSpPr/>
          <p:nvPr/>
        </p:nvSpPr>
        <p:spPr>
          <a:xfrm>
            <a:off x="3888257" y="1771954"/>
            <a:ext cx="326288" cy="203936"/>
          </a:xfrm>
          <a:prstGeom prst="rect">
            <a:avLst/>
          </a:prstGeom>
          <a:blipFill>
            <a:blip r:embed="rId45" cstate="print"/>
            <a:stretch>
              <a:fillRect/>
            </a:stretch>
          </a:blipFill>
        </p:spPr>
        <p:txBody>
          <a:bodyPr wrap="square" lIns="0" tIns="0" rIns="0" bIns="0" rtlCol="0"/>
          <a:lstStyle/>
          <a:p>
            <a:endParaRPr/>
          </a:p>
        </p:txBody>
      </p:sp>
      <p:sp>
        <p:nvSpPr>
          <p:cNvPr id="54" name="object 54"/>
          <p:cNvSpPr/>
          <p:nvPr/>
        </p:nvSpPr>
        <p:spPr>
          <a:xfrm>
            <a:off x="3860266" y="1975878"/>
            <a:ext cx="326288" cy="203936"/>
          </a:xfrm>
          <a:prstGeom prst="rect">
            <a:avLst/>
          </a:prstGeom>
          <a:blipFill>
            <a:blip r:embed="rId46" cstate="print"/>
            <a:stretch>
              <a:fillRect/>
            </a:stretch>
          </a:blipFill>
        </p:spPr>
        <p:txBody>
          <a:bodyPr wrap="square" lIns="0" tIns="0" rIns="0" bIns="0" rtlCol="0"/>
          <a:lstStyle/>
          <a:p>
            <a:endParaRPr/>
          </a:p>
        </p:txBody>
      </p:sp>
      <p:sp>
        <p:nvSpPr>
          <p:cNvPr id="55" name="object 55"/>
          <p:cNvSpPr/>
          <p:nvPr/>
        </p:nvSpPr>
        <p:spPr>
          <a:xfrm>
            <a:off x="3874617" y="2350388"/>
            <a:ext cx="326288" cy="203936"/>
          </a:xfrm>
          <a:prstGeom prst="rect">
            <a:avLst/>
          </a:prstGeom>
          <a:blipFill>
            <a:blip r:embed="rId47" cstate="print"/>
            <a:stretch>
              <a:fillRect/>
            </a:stretch>
          </a:blipFill>
        </p:spPr>
        <p:txBody>
          <a:bodyPr wrap="square" lIns="0" tIns="0" rIns="0" bIns="0" rtlCol="0"/>
          <a:lstStyle/>
          <a:p>
            <a:endParaRPr/>
          </a:p>
        </p:txBody>
      </p:sp>
      <p:sp>
        <p:nvSpPr>
          <p:cNvPr id="56" name="object 56"/>
          <p:cNvSpPr/>
          <p:nvPr/>
        </p:nvSpPr>
        <p:spPr>
          <a:xfrm>
            <a:off x="3890975" y="2617825"/>
            <a:ext cx="326288" cy="203936"/>
          </a:xfrm>
          <a:prstGeom prst="rect">
            <a:avLst/>
          </a:prstGeom>
          <a:blipFill>
            <a:blip r:embed="rId48" cstate="print"/>
            <a:stretch>
              <a:fillRect/>
            </a:stretch>
          </a:blipFill>
        </p:spPr>
        <p:txBody>
          <a:bodyPr wrap="square" lIns="0" tIns="0" rIns="0" bIns="0" rtlCol="0"/>
          <a:lstStyle/>
          <a:p>
            <a:endParaRPr/>
          </a:p>
        </p:txBody>
      </p:sp>
      <p:sp>
        <p:nvSpPr>
          <p:cNvPr id="57" name="object 57"/>
          <p:cNvSpPr/>
          <p:nvPr/>
        </p:nvSpPr>
        <p:spPr>
          <a:xfrm>
            <a:off x="3896702" y="2910573"/>
            <a:ext cx="326288" cy="203936"/>
          </a:xfrm>
          <a:prstGeom prst="rect">
            <a:avLst/>
          </a:prstGeom>
          <a:blipFill>
            <a:blip r:embed="rId49" cstate="print"/>
            <a:stretch>
              <a:fillRect/>
            </a:stretch>
          </a:blipFill>
        </p:spPr>
        <p:txBody>
          <a:bodyPr wrap="square" lIns="0" tIns="0" rIns="0" bIns="0" rtlCol="0"/>
          <a:lstStyle/>
          <a:p>
            <a:endParaRPr/>
          </a:p>
        </p:txBody>
      </p:sp>
      <p:sp>
        <p:nvSpPr>
          <p:cNvPr id="58" name="object 58"/>
          <p:cNvSpPr/>
          <p:nvPr/>
        </p:nvSpPr>
        <p:spPr>
          <a:xfrm>
            <a:off x="3918178" y="3286861"/>
            <a:ext cx="326288" cy="203936"/>
          </a:xfrm>
          <a:prstGeom prst="rect">
            <a:avLst/>
          </a:prstGeom>
          <a:blipFill>
            <a:blip r:embed="rId50" cstate="print"/>
            <a:stretch>
              <a:fillRect/>
            </a:stretch>
          </a:blipFill>
        </p:spPr>
        <p:txBody>
          <a:bodyPr wrap="square" lIns="0" tIns="0" rIns="0" bIns="0" rtlCol="0"/>
          <a:lstStyle/>
          <a:p>
            <a:endParaRPr/>
          </a:p>
        </p:txBody>
      </p:sp>
      <p:sp>
        <p:nvSpPr>
          <p:cNvPr id="59" name="object 59"/>
          <p:cNvSpPr/>
          <p:nvPr/>
        </p:nvSpPr>
        <p:spPr>
          <a:xfrm>
            <a:off x="3945216" y="3526091"/>
            <a:ext cx="326288" cy="203936"/>
          </a:xfrm>
          <a:prstGeom prst="rect">
            <a:avLst/>
          </a:prstGeom>
          <a:blipFill>
            <a:blip r:embed="rId51" cstate="print"/>
            <a:stretch>
              <a:fillRect/>
            </a:stretch>
          </a:blipFill>
        </p:spPr>
        <p:txBody>
          <a:bodyPr wrap="square" lIns="0" tIns="0" rIns="0" bIns="0" rtlCol="0"/>
          <a:lstStyle/>
          <a:p>
            <a:endParaRPr/>
          </a:p>
        </p:txBody>
      </p:sp>
      <p:sp>
        <p:nvSpPr>
          <p:cNvPr id="60" name="object 60"/>
          <p:cNvSpPr/>
          <p:nvPr/>
        </p:nvSpPr>
        <p:spPr>
          <a:xfrm>
            <a:off x="3946626" y="3806024"/>
            <a:ext cx="326288" cy="203936"/>
          </a:xfrm>
          <a:prstGeom prst="rect">
            <a:avLst/>
          </a:prstGeom>
          <a:blipFill>
            <a:blip r:embed="rId52" cstate="print"/>
            <a:stretch>
              <a:fillRect/>
            </a:stretch>
          </a:blipFill>
        </p:spPr>
        <p:txBody>
          <a:bodyPr wrap="square" lIns="0" tIns="0" rIns="0" bIns="0" rtlCol="0"/>
          <a:lstStyle/>
          <a:p>
            <a:endParaRPr/>
          </a:p>
        </p:txBody>
      </p:sp>
      <p:sp>
        <p:nvSpPr>
          <p:cNvPr id="61" name="object 61"/>
          <p:cNvSpPr/>
          <p:nvPr/>
        </p:nvSpPr>
        <p:spPr>
          <a:xfrm>
            <a:off x="3966997" y="4278172"/>
            <a:ext cx="326288" cy="203936"/>
          </a:xfrm>
          <a:prstGeom prst="rect">
            <a:avLst/>
          </a:prstGeom>
          <a:blipFill>
            <a:blip r:embed="rId53" cstate="print"/>
            <a:stretch>
              <a:fillRect/>
            </a:stretch>
          </a:blipFill>
        </p:spPr>
        <p:txBody>
          <a:bodyPr wrap="square" lIns="0" tIns="0" rIns="0" bIns="0" rtlCol="0"/>
          <a:lstStyle/>
          <a:p>
            <a:endParaRPr/>
          </a:p>
        </p:txBody>
      </p:sp>
      <p:sp>
        <p:nvSpPr>
          <p:cNvPr id="62" name="object 62"/>
          <p:cNvSpPr/>
          <p:nvPr/>
        </p:nvSpPr>
        <p:spPr>
          <a:xfrm>
            <a:off x="3975569" y="4529099"/>
            <a:ext cx="326288" cy="203936"/>
          </a:xfrm>
          <a:prstGeom prst="rect">
            <a:avLst/>
          </a:prstGeom>
          <a:blipFill>
            <a:blip r:embed="rId54" cstate="print"/>
            <a:stretch>
              <a:fillRect/>
            </a:stretch>
          </a:blipFill>
        </p:spPr>
        <p:txBody>
          <a:bodyPr wrap="square" lIns="0" tIns="0" rIns="0" bIns="0" rtlCol="0"/>
          <a:lstStyle/>
          <a:p>
            <a:endParaRPr/>
          </a:p>
        </p:txBody>
      </p:sp>
      <p:sp>
        <p:nvSpPr>
          <p:cNvPr id="63" name="object 63"/>
          <p:cNvSpPr/>
          <p:nvPr/>
        </p:nvSpPr>
        <p:spPr>
          <a:xfrm>
            <a:off x="3975569" y="4884775"/>
            <a:ext cx="326288" cy="203936"/>
          </a:xfrm>
          <a:prstGeom prst="rect">
            <a:avLst/>
          </a:prstGeom>
          <a:blipFill>
            <a:blip r:embed="rId55" cstate="print"/>
            <a:stretch>
              <a:fillRect/>
            </a:stretch>
          </a:blipFill>
        </p:spPr>
        <p:txBody>
          <a:bodyPr wrap="square" lIns="0" tIns="0" rIns="0" bIns="0" rtlCol="0"/>
          <a:lstStyle/>
          <a:p>
            <a:endParaRPr/>
          </a:p>
        </p:txBody>
      </p:sp>
      <p:sp>
        <p:nvSpPr>
          <p:cNvPr id="64" name="object 64"/>
          <p:cNvSpPr/>
          <p:nvPr/>
        </p:nvSpPr>
        <p:spPr>
          <a:xfrm>
            <a:off x="3966959" y="5389460"/>
            <a:ext cx="326288" cy="203936"/>
          </a:xfrm>
          <a:prstGeom prst="rect">
            <a:avLst/>
          </a:prstGeom>
          <a:blipFill>
            <a:blip r:embed="rId56" cstate="print"/>
            <a:stretch>
              <a:fillRect/>
            </a:stretch>
          </a:blipFill>
        </p:spPr>
        <p:txBody>
          <a:bodyPr wrap="square" lIns="0" tIns="0" rIns="0" bIns="0" rtlCol="0"/>
          <a:lstStyle/>
          <a:p>
            <a:endParaRPr/>
          </a:p>
        </p:txBody>
      </p:sp>
      <p:sp>
        <p:nvSpPr>
          <p:cNvPr id="65" name="object 65"/>
          <p:cNvSpPr/>
          <p:nvPr/>
        </p:nvSpPr>
        <p:spPr>
          <a:xfrm>
            <a:off x="3990187" y="5687275"/>
            <a:ext cx="326288" cy="203936"/>
          </a:xfrm>
          <a:prstGeom prst="rect">
            <a:avLst/>
          </a:prstGeom>
          <a:blipFill>
            <a:blip r:embed="rId57" cstate="print"/>
            <a:stretch>
              <a:fillRect/>
            </a:stretch>
          </a:blipFill>
        </p:spPr>
        <p:txBody>
          <a:bodyPr wrap="square" lIns="0" tIns="0" rIns="0" bIns="0" rtlCol="0"/>
          <a:lstStyle/>
          <a:p>
            <a:endParaRPr/>
          </a:p>
        </p:txBody>
      </p:sp>
      <p:sp>
        <p:nvSpPr>
          <p:cNvPr id="66" name="object 66"/>
          <p:cNvSpPr/>
          <p:nvPr/>
        </p:nvSpPr>
        <p:spPr>
          <a:xfrm>
            <a:off x="4015790" y="5982461"/>
            <a:ext cx="326288" cy="203936"/>
          </a:xfrm>
          <a:prstGeom prst="rect">
            <a:avLst/>
          </a:prstGeom>
          <a:blipFill>
            <a:blip r:embed="rId58" cstate="print"/>
            <a:stretch>
              <a:fillRect/>
            </a:stretch>
          </a:blipFill>
        </p:spPr>
        <p:txBody>
          <a:bodyPr wrap="square" lIns="0" tIns="0" rIns="0" bIns="0" rtlCol="0"/>
          <a:lstStyle/>
          <a:p>
            <a:endParaRPr/>
          </a:p>
        </p:txBody>
      </p:sp>
      <p:sp>
        <p:nvSpPr>
          <p:cNvPr id="67" name="object 67"/>
          <p:cNvSpPr/>
          <p:nvPr/>
        </p:nvSpPr>
        <p:spPr>
          <a:xfrm>
            <a:off x="6380822" y="4778044"/>
            <a:ext cx="335813" cy="213461"/>
          </a:xfrm>
          <a:prstGeom prst="rect">
            <a:avLst/>
          </a:prstGeom>
          <a:blipFill>
            <a:blip r:embed="rId59" cstate="print"/>
            <a:stretch>
              <a:fillRect/>
            </a:stretch>
          </a:blipFill>
        </p:spPr>
        <p:txBody>
          <a:bodyPr wrap="square" lIns="0" tIns="0" rIns="0" bIns="0" rtlCol="0"/>
          <a:lstStyle/>
          <a:p>
            <a:endParaRPr/>
          </a:p>
        </p:txBody>
      </p:sp>
      <p:sp>
        <p:nvSpPr>
          <p:cNvPr id="68" name="object 68"/>
          <p:cNvSpPr/>
          <p:nvPr/>
        </p:nvSpPr>
        <p:spPr>
          <a:xfrm>
            <a:off x="6354127" y="3535235"/>
            <a:ext cx="335813" cy="213461"/>
          </a:xfrm>
          <a:prstGeom prst="rect">
            <a:avLst/>
          </a:prstGeom>
          <a:blipFill>
            <a:blip r:embed="rId60" cstate="print"/>
            <a:stretch>
              <a:fillRect/>
            </a:stretch>
          </a:blipFill>
        </p:spPr>
        <p:txBody>
          <a:bodyPr wrap="square" lIns="0" tIns="0" rIns="0" bIns="0" rtlCol="0"/>
          <a:lstStyle/>
          <a:p>
            <a:endParaRPr/>
          </a:p>
        </p:txBody>
      </p:sp>
      <p:sp>
        <p:nvSpPr>
          <p:cNvPr id="69" name="object 69"/>
          <p:cNvSpPr/>
          <p:nvPr/>
        </p:nvSpPr>
        <p:spPr>
          <a:xfrm>
            <a:off x="6289687" y="2086330"/>
            <a:ext cx="335813" cy="213461"/>
          </a:xfrm>
          <a:prstGeom prst="rect">
            <a:avLst/>
          </a:prstGeom>
          <a:blipFill>
            <a:blip r:embed="rId61" cstate="print"/>
            <a:stretch>
              <a:fillRect/>
            </a:stretch>
          </a:blipFill>
        </p:spPr>
        <p:txBody>
          <a:bodyPr wrap="square" lIns="0" tIns="0" rIns="0" bIns="0" rtlCol="0"/>
          <a:lstStyle/>
          <a:p>
            <a:endParaRPr/>
          </a:p>
        </p:txBody>
      </p:sp>
      <p:sp>
        <p:nvSpPr>
          <p:cNvPr id="70" name="object 70"/>
          <p:cNvSpPr/>
          <p:nvPr/>
        </p:nvSpPr>
        <p:spPr>
          <a:xfrm>
            <a:off x="6190983" y="1058049"/>
            <a:ext cx="335813" cy="213461"/>
          </a:xfrm>
          <a:prstGeom prst="rect">
            <a:avLst/>
          </a:prstGeom>
          <a:blipFill>
            <a:blip r:embed="rId62" cstate="print"/>
            <a:stretch>
              <a:fillRect/>
            </a:stretch>
          </a:blipFill>
        </p:spPr>
        <p:txBody>
          <a:bodyPr wrap="square" lIns="0" tIns="0" rIns="0" bIns="0" rtlCol="0"/>
          <a:lstStyle/>
          <a:p>
            <a:endParaRPr/>
          </a:p>
        </p:txBody>
      </p:sp>
      <p:sp>
        <p:nvSpPr>
          <p:cNvPr id="71" name="object 71"/>
          <p:cNvSpPr txBox="1"/>
          <p:nvPr/>
        </p:nvSpPr>
        <p:spPr>
          <a:xfrm>
            <a:off x="980884" y="6403771"/>
            <a:ext cx="68770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Layer</a:t>
            </a:r>
            <a:r>
              <a:rPr sz="1800" spc="-80" dirty="0">
                <a:latin typeface="Calibri"/>
                <a:cs typeface="Calibri"/>
              </a:rPr>
              <a:t> </a:t>
            </a:r>
            <a:r>
              <a:rPr sz="1800" dirty="0">
                <a:latin typeface="Calibri"/>
                <a:cs typeface="Calibri"/>
              </a:rPr>
              <a:t>1</a:t>
            </a:r>
            <a:endParaRPr sz="1800">
              <a:latin typeface="Calibri"/>
              <a:cs typeface="Calibri"/>
            </a:endParaRPr>
          </a:p>
        </p:txBody>
      </p:sp>
      <p:sp>
        <p:nvSpPr>
          <p:cNvPr id="72" name="object 72"/>
          <p:cNvSpPr txBox="1"/>
          <p:nvPr/>
        </p:nvSpPr>
        <p:spPr>
          <a:xfrm>
            <a:off x="3181057" y="6413743"/>
            <a:ext cx="68770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Layer</a:t>
            </a:r>
            <a:r>
              <a:rPr sz="1800" spc="-80" dirty="0">
                <a:latin typeface="Calibri"/>
                <a:cs typeface="Calibri"/>
              </a:rPr>
              <a:t> </a:t>
            </a:r>
            <a:r>
              <a:rPr sz="1800" dirty="0">
                <a:latin typeface="Calibri"/>
                <a:cs typeface="Calibri"/>
              </a:rPr>
              <a:t>2</a:t>
            </a:r>
            <a:endParaRPr sz="1800">
              <a:latin typeface="Calibri"/>
              <a:cs typeface="Calibri"/>
            </a:endParaRPr>
          </a:p>
        </p:txBody>
      </p:sp>
      <p:sp>
        <p:nvSpPr>
          <p:cNvPr id="73" name="object 73"/>
          <p:cNvSpPr txBox="1"/>
          <p:nvPr/>
        </p:nvSpPr>
        <p:spPr>
          <a:xfrm>
            <a:off x="5600230" y="6406998"/>
            <a:ext cx="68770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Layer</a:t>
            </a:r>
            <a:r>
              <a:rPr sz="1800" spc="-80" dirty="0">
                <a:latin typeface="Calibri"/>
                <a:cs typeface="Calibri"/>
              </a:rPr>
              <a:t> </a:t>
            </a:r>
            <a:r>
              <a:rPr sz="1800" dirty="0">
                <a:latin typeface="Calibri"/>
                <a:cs typeface="Calibri"/>
              </a:rPr>
              <a:t>3</a:t>
            </a:r>
            <a:endParaRPr sz="1800">
              <a:latin typeface="Calibri"/>
              <a:cs typeface="Calibri"/>
            </a:endParaRPr>
          </a:p>
        </p:txBody>
      </p:sp>
      <p:sp>
        <p:nvSpPr>
          <p:cNvPr id="74" name="object 74"/>
          <p:cNvSpPr txBox="1"/>
          <p:nvPr/>
        </p:nvSpPr>
        <p:spPr>
          <a:xfrm>
            <a:off x="7772616" y="6409930"/>
            <a:ext cx="687705"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Layer</a:t>
            </a:r>
            <a:r>
              <a:rPr sz="1800" spc="-80" dirty="0">
                <a:latin typeface="Calibri"/>
                <a:cs typeface="Calibri"/>
              </a:rPr>
              <a:t> </a:t>
            </a:r>
            <a:r>
              <a:rPr sz="1800" dirty="0">
                <a:latin typeface="Calibri"/>
                <a:cs typeface="Calibri"/>
              </a:rPr>
              <a:t>4</a:t>
            </a:r>
            <a:endParaRPr sz="1800">
              <a:latin typeface="Calibri"/>
              <a:cs typeface="Calibri"/>
            </a:endParaRPr>
          </a:p>
        </p:txBody>
      </p:sp>
      <p:sp>
        <p:nvSpPr>
          <p:cNvPr id="75" name="object 75"/>
          <p:cNvSpPr/>
          <p:nvPr/>
        </p:nvSpPr>
        <p:spPr>
          <a:xfrm>
            <a:off x="781786" y="615810"/>
            <a:ext cx="936104" cy="360045"/>
          </a:xfrm>
          <a:prstGeom prst="rect">
            <a:avLst/>
          </a:prstGeom>
          <a:blipFill>
            <a:blip r:embed="rId63" cstate="print"/>
            <a:stretch>
              <a:fillRect/>
            </a:stretch>
          </a:blipFill>
        </p:spPr>
        <p:txBody>
          <a:bodyPr wrap="square" lIns="0" tIns="0" rIns="0" bIns="0" rtlCol="0"/>
          <a:lstStyle/>
          <a:p>
            <a:endParaRPr/>
          </a:p>
        </p:txBody>
      </p:sp>
      <p:sp>
        <p:nvSpPr>
          <p:cNvPr id="76" name="object 76"/>
          <p:cNvSpPr/>
          <p:nvPr/>
        </p:nvSpPr>
        <p:spPr>
          <a:xfrm>
            <a:off x="808481" y="2374303"/>
            <a:ext cx="936104" cy="360045"/>
          </a:xfrm>
          <a:prstGeom prst="rect">
            <a:avLst/>
          </a:prstGeom>
          <a:blipFill>
            <a:blip r:embed="rId64" cstate="print"/>
            <a:stretch>
              <a:fillRect/>
            </a:stretch>
          </a:blipFill>
        </p:spPr>
        <p:txBody>
          <a:bodyPr wrap="square" lIns="0" tIns="0" rIns="0" bIns="0" rtlCol="0"/>
          <a:lstStyle/>
          <a:p>
            <a:endParaRPr/>
          </a:p>
        </p:txBody>
      </p:sp>
      <p:sp>
        <p:nvSpPr>
          <p:cNvPr id="77" name="object 77"/>
          <p:cNvSpPr/>
          <p:nvPr/>
        </p:nvSpPr>
        <p:spPr>
          <a:xfrm>
            <a:off x="832281" y="4206062"/>
            <a:ext cx="936104" cy="360044"/>
          </a:xfrm>
          <a:prstGeom prst="rect">
            <a:avLst/>
          </a:prstGeom>
          <a:blipFill>
            <a:blip r:embed="rId65" cstate="print"/>
            <a:stretch>
              <a:fillRect/>
            </a:stretch>
          </a:blipFill>
        </p:spPr>
        <p:txBody>
          <a:bodyPr wrap="square" lIns="0" tIns="0" rIns="0" bIns="0" rtlCol="0"/>
          <a:lstStyle/>
          <a:p>
            <a:endParaRPr/>
          </a:p>
        </p:txBody>
      </p:sp>
      <p:sp>
        <p:nvSpPr>
          <p:cNvPr id="78" name="object 78"/>
          <p:cNvSpPr/>
          <p:nvPr/>
        </p:nvSpPr>
        <p:spPr>
          <a:xfrm>
            <a:off x="7464552" y="15239"/>
            <a:ext cx="4610100" cy="722376"/>
          </a:xfrm>
          <a:prstGeom prst="rect">
            <a:avLst/>
          </a:prstGeom>
          <a:blipFill>
            <a:blip r:embed="rId66"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6122035" cy="1002030"/>
          </a:xfrm>
          <a:prstGeom prst="rect">
            <a:avLst/>
          </a:prstGeom>
        </p:spPr>
        <p:txBody>
          <a:bodyPr vert="horz" wrap="square" lIns="0" tIns="13335" rIns="0" bIns="0" rtlCol="0">
            <a:spAutoFit/>
          </a:bodyPr>
          <a:lstStyle/>
          <a:p>
            <a:pPr marL="1434465" marR="5080" indent="-1422400">
              <a:lnSpc>
                <a:spcPct val="100000"/>
              </a:lnSpc>
              <a:spcBef>
                <a:spcPts val="105"/>
              </a:spcBef>
            </a:pPr>
            <a:r>
              <a:rPr sz="3200" spc="-5" dirty="0">
                <a:solidFill>
                  <a:srgbClr val="6F2F9F"/>
                </a:solidFill>
              </a:rPr>
              <a:t>3.2：FP（forward propagation）  </a:t>
            </a:r>
            <a:r>
              <a:rPr sz="3200" dirty="0">
                <a:solidFill>
                  <a:srgbClr val="6F2F9F"/>
                </a:solidFill>
              </a:rPr>
              <a:t>结构总</a:t>
            </a:r>
            <a:r>
              <a:rPr sz="3200" spc="0" dirty="0">
                <a:solidFill>
                  <a:srgbClr val="6F2F9F"/>
                </a:solidFill>
              </a:rPr>
              <a:t>述</a:t>
            </a:r>
            <a:endParaRPr sz="3200"/>
          </a:p>
        </p:txBody>
      </p:sp>
      <p:sp>
        <p:nvSpPr>
          <p:cNvPr id="4" name="object 4"/>
          <p:cNvSpPr txBox="1"/>
          <p:nvPr/>
        </p:nvSpPr>
        <p:spPr>
          <a:xfrm>
            <a:off x="125729" y="1129981"/>
            <a:ext cx="838835"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黑体"/>
                <a:cs typeface="黑体"/>
              </a:rPr>
              <a:t>何</a:t>
            </a:r>
            <a:r>
              <a:rPr sz="3200" spc="0" dirty="0">
                <a:latin typeface="黑体"/>
                <a:cs typeface="黑体"/>
              </a:rPr>
              <a:t>谓</a:t>
            </a:r>
            <a:endParaRPr sz="3200" dirty="0">
              <a:latin typeface="黑体"/>
              <a:cs typeface="黑体"/>
            </a:endParaRPr>
          </a:p>
        </p:txBody>
      </p:sp>
      <p:sp>
        <p:nvSpPr>
          <p:cNvPr id="5" name="object 5"/>
          <p:cNvSpPr txBox="1"/>
          <p:nvPr/>
        </p:nvSpPr>
        <p:spPr>
          <a:xfrm>
            <a:off x="-77470" y="1617661"/>
            <a:ext cx="1830070"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黑体"/>
                <a:cs typeface="黑体"/>
              </a:rPr>
              <a:t>“前</a:t>
            </a:r>
            <a:r>
              <a:rPr sz="3200" spc="0" dirty="0">
                <a:latin typeface="黑体"/>
                <a:cs typeface="黑体"/>
              </a:rPr>
              <a:t>”</a:t>
            </a:r>
            <a:endParaRPr sz="3200" dirty="0">
              <a:latin typeface="黑体"/>
              <a:cs typeface="黑体"/>
            </a:endParaRPr>
          </a:p>
        </p:txBody>
      </p:sp>
      <p:sp>
        <p:nvSpPr>
          <p:cNvPr id="6" name="object 6"/>
          <p:cNvSpPr txBox="1"/>
          <p:nvPr/>
        </p:nvSpPr>
        <p:spPr>
          <a:xfrm>
            <a:off x="328929" y="2105341"/>
            <a:ext cx="432434" cy="514350"/>
          </a:xfrm>
          <a:prstGeom prst="rect">
            <a:avLst/>
          </a:prstGeom>
        </p:spPr>
        <p:txBody>
          <a:bodyPr vert="horz" wrap="square" lIns="0" tIns="13335" rIns="0" bIns="0" rtlCol="0">
            <a:spAutoFit/>
          </a:bodyPr>
          <a:lstStyle/>
          <a:p>
            <a:pPr marL="12700">
              <a:lnSpc>
                <a:spcPct val="100000"/>
              </a:lnSpc>
              <a:spcBef>
                <a:spcPts val="105"/>
              </a:spcBef>
            </a:pPr>
            <a:r>
              <a:rPr sz="3200" spc="0" dirty="0">
                <a:latin typeface="黑体"/>
                <a:cs typeface="黑体"/>
              </a:rPr>
              <a:t>馈</a:t>
            </a:r>
            <a:endParaRPr sz="3200" dirty="0">
              <a:latin typeface="黑体"/>
              <a:cs typeface="黑体"/>
            </a:endParaRPr>
          </a:p>
        </p:txBody>
      </p:sp>
      <p:sp>
        <p:nvSpPr>
          <p:cNvPr id="7" name="object 7"/>
          <p:cNvSpPr/>
          <p:nvPr/>
        </p:nvSpPr>
        <p:spPr>
          <a:xfrm>
            <a:off x="1314830" y="1054138"/>
            <a:ext cx="10650220" cy="1210310"/>
          </a:xfrm>
          <a:custGeom>
            <a:avLst/>
            <a:gdLst/>
            <a:ahLst/>
            <a:cxnLst/>
            <a:rect l="l" t="t" r="r" b="b"/>
            <a:pathLst>
              <a:path w="10650220" h="1210310">
                <a:moveTo>
                  <a:pt x="10644936" y="1209852"/>
                </a:moveTo>
                <a:lnTo>
                  <a:pt x="4762" y="1209852"/>
                </a:lnTo>
                <a:lnTo>
                  <a:pt x="3289" y="1209624"/>
                </a:lnTo>
                <a:lnTo>
                  <a:pt x="1955" y="1208938"/>
                </a:lnTo>
                <a:lnTo>
                  <a:pt x="901" y="1207884"/>
                </a:lnTo>
                <a:lnTo>
                  <a:pt x="228" y="1206563"/>
                </a:lnTo>
                <a:lnTo>
                  <a:pt x="0" y="1205090"/>
                </a:lnTo>
                <a:lnTo>
                  <a:pt x="0" y="4762"/>
                </a:lnTo>
                <a:lnTo>
                  <a:pt x="4762" y="0"/>
                </a:lnTo>
                <a:lnTo>
                  <a:pt x="10644936" y="0"/>
                </a:lnTo>
                <a:lnTo>
                  <a:pt x="10649699" y="4762"/>
                </a:lnTo>
                <a:lnTo>
                  <a:pt x="9525" y="4762"/>
                </a:lnTo>
                <a:lnTo>
                  <a:pt x="4762" y="9525"/>
                </a:lnTo>
                <a:lnTo>
                  <a:pt x="9525" y="9525"/>
                </a:lnTo>
                <a:lnTo>
                  <a:pt x="9525" y="1200327"/>
                </a:lnTo>
                <a:lnTo>
                  <a:pt x="4762" y="1200327"/>
                </a:lnTo>
                <a:lnTo>
                  <a:pt x="9525" y="1205090"/>
                </a:lnTo>
                <a:lnTo>
                  <a:pt x="10649699" y="1205090"/>
                </a:lnTo>
                <a:lnTo>
                  <a:pt x="10649470" y="1206563"/>
                </a:lnTo>
                <a:lnTo>
                  <a:pt x="10648797" y="1207884"/>
                </a:lnTo>
                <a:lnTo>
                  <a:pt x="10647743" y="1208938"/>
                </a:lnTo>
                <a:lnTo>
                  <a:pt x="10646410" y="1209624"/>
                </a:lnTo>
                <a:lnTo>
                  <a:pt x="10644936" y="1209852"/>
                </a:lnTo>
                <a:close/>
              </a:path>
              <a:path w="10650220" h="1210310">
                <a:moveTo>
                  <a:pt x="9525" y="9525"/>
                </a:moveTo>
                <a:lnTo>
                  <a:pt x="4762" y="9525"/>
                </a:lnTo>
                <a:lnTo>
                  <a:pt x="9525" y="4762"/>
                </a:lnTo>
                <a:lnTo>
                  <a:pt x="9525" y="9525"/>
                </a:lnTo>
                <a:close/>
              </a:path>
              <a:path w="10650220" h="1210310">
                <a:moveTo>
                  <a:pt x="10640174" y="9525"/>
                </a:moveTo>
                <a:lnTo>
                  <a:pt x="9525" y="9525"/>
                </a:lnTo>
                <a:lnTo>
                  <a:pt x="9525" y="4762"/>
                </a:lnTo>
                <a:lnTo>
                  <a:pt x="10640174" y="4762"/>
                </a:lnTo>
                <a:lnTo>
                  <a:pt x="10640174" y="9525"/>
                </a:lnTo>
                <a:close/>
              </a:path>
              <a:path w="10650220" h="1210310">
                <a:moveTo>
                  <a:pt x="10640174" y="1205090"/>
                </a:moveTo>
                <a:lnTo>
                  <a:pt x="10640174" y="4762"/>
                </a:lnTo>
                <a:lnTo>
                  <a:pt x="10644936" y="9525"/>
                </a:lnTo>
                <a:lnTo>
                  <a:pt x="10649699" y="9525"/>
                </a:lnTo>
                <a:lnTo>
                  <a:pt x="10649699" y="1200327"/>
                </a:lnTo>
                <a:lnTo>
                  <a:pt x="10644936" y="1200327"/>
                </a:lnTo>
                <a:lnTo>
                  <a:pt x="10640174" y="1205090"/>
                </a:lnTo>
                <a:close/>
              </a:path>
              <a:path w="10650220" h="1210310">
                <a:moveTo>
                  <a:pt x="10649699" y="9525"/>
                </a:moveTo>
                <a:lnTo>
                  <a:pt x="10644936" y="9525"/>
                </a:lnTo>
                <a:lnTo>
                  <a:pt x="10640174" y="4762"/>
                </a:lnTo>
                <a:lnTo>
                  <a:pt x="10649699" y="4762"/>
                </a:lnTo>
                <a:lnTo>
                  <a:pt x="10649699" y="9525"/>
                </a:lnTo>
                <a:close/>
              </a:path>
              <a:path w="10650220" h="1210310">
                <a:moveTo>
                  <a:pt x="9525" y="1205090"/>
                </a:moveTo>
                <a:lnTo>
                  <a:pt x="4762" y="1200327"/>
                </a:lnTo>
                <a:lnTo>
                  <a:pt x="9525" y="1200327"/>
                </a:lnTo>
                <a:lnTo>
                  <a:pt x="9525" y="1205090"/>
                </a:lnTo>
                <a:close/>
              </a:path>
              <a:path w="10650220" h="1210310">
                <a:moveTo>
                  <a:pt x="10640174" y="1205090"/>
                </a:moveTo>
                <a:lnTo>
                  <a:pt x="9525" y="1205090"/>
                </a:lnTo>
                <a:lnTo>
                  <a:pt x="9525" y="1200327"/>
                </a:lnTo>
                <a:lnTo>
                  <a:pt x="10640174" y="1200327"/>
                </a:lnTo>
                <a:lnTo>
                  <a:pt x="10640174" y="1205090"/>
                </a:lnTo>
                <a:close/>
              </a:path>
              <a:path w="10650220" h="1210310">
                <a:moveTo>
                  <a:pt x="10649699" y="1205090"/>
                </a:moveTo>
                <a:lnTo>
                  <a:pt x="10640174" y="1205090"/>
                </a:lnTo>
                <a:lnTo>
                  <a:pt x="10644936" y="1200327"/>
                </a:lnTo>
                <a:lnTo>
                  <a:pt x="10649699" y="1200327"/>
                </a:lnTo>
                <a:lnTo>
                  <a:pt x="10649699" y="1205090"/>
                </a:lnTo>
                <a:close/>
              </a:path>
            </a:pathLst>
          </a:custGeom>
          <a:solidFill>
            <a:srgbClr val="FF0000"/>
          </a:solidFill>
        </p:spPr>
        <p:txBody>
          <a:bodyPr wrap="square" lIns="0" tIns="0" rIns="0" bIns="0" rtlCol="0"/>
          <a:lstStyle/>
          <a:p>
            <a:endParaRPr/>
          </a:p>
        </p:txBody>
      </p:sp>
      <p:sp>
        <p:nvSpPr>
          <p:cNvPr id="8" name="object 8"/>
          <p:cNvSpPr txBox="1"/>
          <p:nvPr/>
        </p:nvSpPr>
        <p:spPr>
          <a:xfrm>
            <a:off x="1398333" y="1074775"/>
            <a:ext cx="991108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宋体"/>
                <a:cs typeface="宋体"/>
              </a:rPr>
              <a:t>神经网络是一个</a:t>
            </a:r>
            <a:r>
              <a:rPr sz="2400" dirty="0">
                <a:solidFill>
                  <a:srgbClr val="FF0000"/>
                </a:solidFill>
                <a:latin typeface="宋体"/>
                <a:cs typeface="宋体"/>
              </a:rPr>
              <a:t>仿生数学模型</a:t>
            </a:r>
            <a:r>
              <a:rPr sz="2400" dirty="0">
                <a:latin typeface="宋体"/>
                <a:cs typeface="宋体"/>
              </a:rPr>
              <a:t>，我们的</a:t>
            </a:r>
            <a:r>
              <a:rPr sz="2400" dirty="0">
                <a:solidFill>
                  <a:srgbClr val="FF0000"/>
                </a:solidFill>
                <a:latin typeface="宋体"/>
                <a:cs typeface="宋体"/>
              </a:rPr>
              <a:t>变量</a:t>
            </a:r>
            <a:r>
              <a:rPr sz="2400" dirty="0">
                <a:solidFill>
                  <a:srgbClr val="FF0000"/>
                </a:solidFill>
                <a:latin typeface="Calibri"/>
                <a:cs typeface="Calibri"/>
              </a:rPr>
              <a:t>x</a:t>
            </a:r>
            <a:r>
              <a:rPr sz="2400" dirty="0">
                <a:latin typeface="宋体"/>
                <a:cs typeface="宋体"/>
              </a:rPr>
              <a:t>代表神经系统的“</a:t>
            </a:r>
            <a:r>
              <a:rPr sz="2400" dirty="0">
                <a:solidFill>
                  <a:srgbClr val="FF0000"/>
                </a:solidFill>
                <a:latin typeface="宋体"/>
                <a:cs typeface="宋体"/>
              </a:rPr>
              <a:t>输入信号</a:t>
            </a:r>
            <a:r>
              <a:rPr sz="2400" dirty="0">
                <a:latin typeface="宋体"/>
                <a:cs typeface="宋体"/>
              </a:rPr>
              <a:t>”</a:t>
            </a:r>
            <a:endParaRPr sz="2400">
              <a:latin typeface="宋体"/>
              <a:cs typeface="宋体"/>
            </a:endParaRPr>
          </a:p>
        </p:txBody>
      </p:sp>
      <p:sp>
        <p:nvSpPr>
          <p:cNvPr id="9" name="object 9"/>
          <p:cNvSpPr/>
          <p:nvPr/>
        </p:nvSpPr>
        <p:spPr>
          <a:xfrm>
            <a:off x="1314830" y="2297315"/>
            <a:ext cx="10650220" cy="4533900"/>
          </a:xfrm>
          <a:custGeom>
            <a:avLst/>
            <a:gdLst/>
            <a:ahLst/>
            <a:cxnLst/>
            <a:rect l="l" t="t" r="r" b="b"/>
            <a:pathLst>
              <a:path w="10650220" h="4533900">
                <a:moveTo>
                  <a:pt x="10644936" y="4533836"/>
                </a:moveTo>
                <a:lnTo>
                  <a:pt x="4762" y="4533836"/>
                </a:lnTo>
                <a:lnTo>
                  <a:pt x="3289" y="4533607"/>
                </a:lnTo>
                <a:lnTo>
                  <a:pt x="1955" y="4532922"/>
                </a:lnTo>
                <a:lnTo>
                  <a:pt x="901" y="4531868"/>
                </a:lnTo>
                <a:lnTo>
                  <a:pt x="228" y="4530547"/>
                </a:lnTo>
                <a:lnTo>
                  <a:pt x="0" y="4529074"/>
                </a:lnTo>
                <a:lnTo>
                  <a:pt x="0" y="4762"/>
                </a:lnTo>
                <a:lnTo>
                  <a:pt x="4762" y="0"/>
                </a:lnTo>
                <a:lnTo>
                  <a:pt x="10644936" y="0"/>
                </a:lnTo>
                <a:lnTo>
                  <a:pt x="10649699" y="4762"/>
                </a:lnTo>
                <a:lnTo>
                  <a:pt x="9525" y="4762"/>
                </a:lnTo>
                <a:lnTo>
                  <a:pt x="4762" y="9525"/>
                </a:lnTo>
                <a:lnTo>
                  <a:pt x="9525" y="9525"/>
                </a:lnTo>
                <a:lnTo>
                  <a:pt x="9525" y="4524311"/>
                </a:lnTo>
                <a:lnTo>
                  <a:pt x="4762" y="4524311"/>
                </a:lnTo>
                <a:lnTo>
                  <a:pt x="9525" y="4529074"/>
                </a:lnTo>
                <a:lnTo>
                  <a:pt x="10649699" y="4529074"/>
                </a:lnTo>
                <a:lnTo>
                  <a:pt x="10649470" y="4530547"/>
                </a:lnTo>
                <a:lnTo>
                  <a:pt x="10648797" y="4531868"/>
                </a:lnTo>
                <a:lnTo>
                  <a:pt x="10647743" y="4532922"/>
                </a:lnTo>
                <a:lnTo>
                  <a:pt x="10646410" y="4533607"/>
                </a:lnTo>
                <a:lnTo>
                  <a:pt x="10644936" y="4533836"/>
                </a:lnTo>
                <a:close/>
              </a:path>
              <a:path w="10650220" h="4533900">
                <a:moveTo>
                  <a:pt x="9525" y="9525"/>
                </a:moveTo>
                <a:lnTo>
                  <a:pt x="4762" y="9525"/>
                </a:lnTo>
                <a:lnTo>
                  <a:pt x="9525" y="4762"/>
                </a:lnTo>
                <a:lnTo>
                  <a:pt x="9525" y="9525"/>
                </a:lnTo>
                <a:close/>
              </a:path>
              <a:path w="10650220" h="4533900">
                <a:moveTo>
                  <a:pt x="10640174" y="9525"/>
                </a:moveTo>
                <a:lnTo>
                  <a:pt x="9525" y="9525"/>
                </a:lnTo>
                <a:lnTo>
                  <a:pt x="9525" y="4762"/>
                </a:lnTo>
                <a:lnTo>
                  <a:pt x="10640174" y="4762"/>
                </a:lnTo>
                <a:lnTo>
                  <a:pt x="10640174" y="9525"/>
                </a:lnTo>
                <a:close/>
              </a:path>
              <a:path w="10650220" h="4533900">
                <a:moveTo>
                  <a:pt x="10640174" y="4529074"/>
                </a:moveTo>
                <a:lnTo>
                  <a:pt x="10640174" y="4762"/>
                </a:lnTo>
                <a:lnTo>
                  <a:pt x="10644936" y="9525"/>
                </a:lnTo>
                <a:lnTo>
                  <a:pt x="10649699" y="9525"/>
                </a:lnTo>
                <a:lnTo>
                  <a:pt x="10649699" y="4524311"/>
                </a:lnTo>
                <a:lnTo>
                  <a:pt x="10644936" y="4524311"/>
                </a:lnTo>
                <a:lnTo>
                  <a:pt x="10640174" y="4529074"/>
                </a:lnTo>
                <a:close/>
              </a:path>
              <a:path w="10650220" h="4533900">
                <a:moveTo>
                  <a:pt x="10649699" y="9525"/>
                </a:moveTo>
                <a:lnTo>
                  <a:pt x="10644936" y="9525"/>
                </a:lnTo>
                <a:lnTo>
                  <a:pt x="10640174" y="4762"/>
                </a:lnTo>
                <a:lnTo>
                  <a:pt x="10649699" y="4762"/>
                </a:lnTo>
                <a:lnTo>
                  <a:pt x="10649699" y="9525"/>
                </a:lnTo>
                <a:close/>
              </a:path>
              <a:path w="10650220" h="4533900">
                <a:moveTo>
                  <a:pt x="9525" y="4529074"/>
                </a:moveTo>
                <a:lnTo>
                  <a:pt x="4762" y="4524311"/>
                </a:lnTo>
                <a:lnTo>
                  <a:pt x="9525" y="4524311"/>
                </a:lnTo>
                <a:lnTo>
                  <a:pt x="9525" y="4529074"/>
                </a:lnTo>
                <a:close/>
              </a:path>
              <a:path w="10650220" h="4533900">
                <a:moveTo>
                  <a:pt x="10640174" y="4529074"/>
                </a:moveTo>
                <a:lnTo>
                  <a:pt x="9525" y="4529074"/>
                </a:lnTo>
                <a:lnTo>
                  <a:pt x="9525" y="4524311"/>
                </a:lnTo>
                <a:lnTo>
                  <a:pt x="10640174" y="4524311"/>
                </a:lnTo>
                <a:lnTo>
                  <a:pt x="10640174" y="4529074"/>
                </a:lnTo>
                <a:close/>
              </a:path>
              <a:path w="10650220" h="4533900">
                <a:moveTo>
                  <a:pt x="10649699" y="4529074"/>
                </a:moveTo>
                <a:lnTo>
                  <a:pt x="10640174" y="4529074"/>
                </a:lnTo>
                <a:lnTo>
                  <a:pt x="10644936" y="4524311"/>
                </a:lnTo>
                <a:lnTo>
                  <a:pt x="10649699" y="4524311"/>
                </a:lnTo>
                <a:lnTo>
                  <a:pt x="10649699" y="4529074"/>
                </a:lnTo>
                <a:close/>
              </a:path>
            </a:pathLst>
          </a:custGeom>
          <a:solidFill>
            <a:srgbClr val="FF0000"/>
          </a:solidFill>
        </p:spPr>
        <p:txBody>
          <a:bodyPr wrap="square" lIns="0" tIns="0" rIns="0" bIns="0" rtlCol="0"/>
          <a:lstStyle/>
          <a:p>
            <a:endParaRPr/>
          </a:p>
        </p:txBody>
      </p:sp>
      <p:sp>
        <p:nvSpPr>
          <p:cNvPr id="10" name="object 10"/>
          <p:cNvSpPr txBox="1"/>
          <p:nvPr/>
        </p:nvSpPr>
        <p:spPr>
          <a:xfrm>
            <a:off x="1398333" y="1440533"/>
            <a:ext cx="10482580" cy="1634489"/>
          </a:xfrm>
          <a:prstGeom prst="rect">
            <a:avLst/>
          </a:prstGeom>
        </p:spPr>
        <p:txBody>
          <a:bodyPr vert="horz" wrap="square" lIns="0" tIns="12700" rIns="0" bIns="0" rtlCol="0">
            <a:spAutoFit/>
          </a:bodyPr>
          <a:lstStyle/>
          <a:p>
            <a:pPr marL="12700" marR="199390">
              <a:lnSpc>
                <a:spcPct val="100000"/>
              </a:lnSpc>
              <a:spcBef>
                <a:spcPts val="100"/>
              </a:spcBef>
            </a:pPr>
            <a:r>
              <a:rPr sz="2400" dirty="0">
                <a:latin typeface="宋体"/>
                <a:cs typeface="宋体"/>
              </a:rPr>
              <a:t>前馈传播，是要把输入信号，从输入层（图中的</a:t>
            </a:r>
            <a:r>
              <a:rPr sz="2400" dirty="0">
                <a:latin typeface="Calibri"/>
                <a:cs typeface="Calibri"/>
              </a:rPr>
              <a:t>L</a:t>
            </a:r>
            <a:r>
              <a:rPr sz="2400" spc="-45" dirty="0">
                <a:latin typeface="Calibri"/>
                <a:cs typeface="Calibri"/>
              </a:rPr>
              <a:t>a</a:t>
            </a:r>
            <a:r>
              <a:rPr sz="2400" spc="-35" dirty="0">
                <a:latin typeface="Calibri"/>
                <a:cs typeface="Calibri"/>
              </a:rPr>
              <a:t>y</a:t>
            </a:r>
            <a:r>
              <a:rPr sz="2400" dirty="0">
                <a:latin typeface="Calibri"/>
                <a:cs typeface="Calibri"/>
              </a:rPr>
              <a:t>e</a:t>
            </a:r>
            <a:r>
              <a:rPr sz="2400" spc="-5" dirty="0">
                <a:latin typeface="Calibri"/>
                <a:cs typeface="Calibri"/>
              </a:rPr>
              <a:t>r1</a:t>
            </a:r>
            <a:r>
              <a:rPr sz="2400" dirty="0">
                <a:latin typeface="宋体"/>
                <a:cs typeface="宋体"/>
              </a:rPr>
              <a:t>）逐层“</a:t>
            </a:r>
            <a:r>
              <a:rPr sz="2400" dirty="0">
                <a:solidFill>
                  <a:srgbClr val="FF0000"/>
                </a:solidFill>
                <a:latin typeface="宋体"/>
                <a:cs typeface="宋体"/>
              </a:rPr>
              <a:t>向前</a:t>
            </a:r>
            <a:r>
              <a:rPr sz="2400" dirty="0">
                <a:latin typeface="宋体"/>
                <a:cs typeface="宋体"/>
              </a:rPr>
              <a:t>”传播到 整个网络的最后一层（图中的</a:t>
            </a:r>
            <a:r>
              <a:rPr sz="2400" spc="-15" dirty="0">
                <a:latin typeface="Calibri"/>
                <a:cs typeface="Calibri"/>
              </a:rPr>
              <a:t>Layer4</a:t>
            </a:r>
            <a:r>
              <a:rPr sz="2400" spc="-15" dirty="0">
                <a:latin typeface="宋体"/>
                <a:cs typeface="宋体"/>
              </a:rPr>
              <a:t>）</a:t>
            </a:r>
            <a:endParaRPr sz="2400">
              <a:latin typeface="宋体"/>
              <a:cs typeface="宋体"/>
            </a:endParaRPr>
          </a:p>
          <a:p>
            <a:pPr marL="12700">
              <a:lnSpc>
                <a:spcPct val="100000"/>
              </a:lnSpc>
              <a:spcBef>
                <a:spcPts val="1145"/>
              </a:spcBef>
            </a:pPr>
            <a:r>
              <a:rPr sz="2400" spc="-5" dirty="0">
                <a:latin typeface="Calibri"/>
                <a:cs typeface="Calibri"/>
              </a:rPr>
              <a:t>1.</a:t>
            </a:r>
            <a:r>
              <a:rPr sz="2400" spc="375" dirty="0">
                <a:latin typeface="Calibri"/>
                <a:cs typeface="Calibri"/>
              </a:rPr>
              <a:t> </a:t>
            </a:r>
            <a:r>
              <a:rPr sz="2400" spc="125" dirty="0">
                <a:latin typeface="仿宋"/>
                <a:cs typeface="仿宋"/>
              </a:rPr>
              <a:t>我们图中用</a:t>
            </a:r>
            <a:r>
              <a:rPr sz="2400" spc="125" dirty="0">
                <a:latin typeface="Calibri"/>
                <a:cs typeface="Calibri"/>
              </a:rPr>
              <a:t>1</a:t>
            </a:r>
            <a:r>
              <a:rPr sz="2400" spc="125" dirty="0">
                <a:latin typeface="仿宋"/>
                <a:cs typeface="仿宋"/>
              </a:rPr>
              <a:t>个彩色小圆圈表示一个神经元（上方黑色圆圈表示“偏置</a:t>
            </a:r>
            <a:r>
              <a:rPr sz="2400" dirty="0">
                <a:latin typeface="仿宋"/>
                <a:cs typeface="仿宋"/>
              </a:rPr>
              <a:t>”</a:t>
            </a:r>
            <a:endParaRPr sz="2400">
              <a:latin typeface="仿宋"/>
              <a:cs typeface="仿宋"/>
            </a:endParaRPr>
          </a:p>
          <a:p>
            <a:pPr marL="354965">
              <a:lnSpc>
                <a:spcPct val="100000"/>
              </a:lnSpc>
            </a:pPr>
            <a:r>
              <a:rPr sz="2400" spc="-5" dirty="0">
                <a:latin typeface="仿宋"/>
                <a:cs typeface="仿宋"/>
              </a:rPr>
              <a:t>（</a:t>
            </a:r>
            <a:r>
              <a:rPr sz="2400" spc="-5" dirty="0">
                <a:latin typeface="Calibri"/>
                <a:cs typeface="Calibri"/>
              </a:rPr>
              <a:t>bias</a:t>
            </a:r>
            <a:r>
              <a:rPr sz="2400" spc="-5" dirty="0">
                <a:latin typeface="仿宋"/>
                <a:cs typeface="仿宋"/>
              </a:rPr>
              <a:t>）</a:t>
            </a:r>
            <a:r>
              <a:rPr sz="2400" dirty="0">
                <a:latin typeface="仿宋"/>
                <a:cs typeface="仿宋"/>
              </a:rPr>
              <a:t>输入，不是神经元）</a:t>
            </a:r>
            <a:endParaRPr sz="2400">
              <a:latin typeface="仿宋"/>
              <a:cs typeface="仿宋"/>
            </a:endParaRPr>
          </a:p>
        </p:txBody>
      </p:sp>
      <p:sp>
        <p:nvSpPr>
          <p:cNvPr id="11" name="object 11"/>
          <p:cNvSpPr txBox="1"/>
          <p:nvPr/>
        </p:nvSpPr>
        <p:spPr>
          <a:xfrm>
            <a:off x="1398333" y="3293312"/>
            <a:ext cx="10482580" cy="1122680"/>
          </a:xfrm>
          <a:prstGeom prst="rect">
            <a:avLst/>
          </a:prstGeom>
        </p:spPr>
        <p:txBody>
          <a:bodyPr vert="horz" wrap="square" lIns="0" tIns="12700" rIns="0" bIns="0" rtlCol="0">
            <a:spAutoFit/>
          </a:bodyPr>
          <a:lstStyle/>
          <a:p>
            <a:pPr marL="12700">
              <a:lnSpc>
                <a:spcPct val="100000"/>
              </a:lnSpc>
              <a:spcBef>
                <a:spcPts val="100"/>
              </a:spcBef>
            </a:pPr>
            <a:r>
              <a:rPr sz="2400" dirty="0">
                <a:latin typeface="仿宋"/>
                <a:cs typeface="仿宋"/>
              </a:rPr>
              <a:t>2.</a:t>
            </a:r>
            <a:r>
              <a:rPr sz="2400" spc="380" dirty="0">
                <a:latin typeface="仿宋"/>
                <a:cs typeface="仿宋"/>
              </a:rPr>
              <a:t> </a:t>
            </a:r>
            <a:r>
              <a:rPr sz="2400" spc="180" dirty="0">
                <a:latin typeface="仿宋"/>
                <a:cs typeface="仿宋"/>
              </a:rPr>
              <a:t>偏置</a:t>
            </a:r>
            <a:r>
              <a:rPr sz="2400" spc="175" dirty="0">
                <a:latin typeface="仿宋"/>
                <a:cs typeface="仿宋"/>
              </a:rPr>
              <a:t>（</a:t>
            </a:r>
            <a:r>
              <a:rPr sz="2400" spc="175" dirty="0">
                <a:latin typeface="Calibri"/>
                <a:cs typeface="Calibri"/>
              </a:rPr>
              <a:t>bias</a:t>
            </a:r>
            <a:r>
              <a:rPr sz="2400" spc="175" dirty="0">
                <a:latin typeface="仿宋"/>
                <a:cs typeface="仿宋"/>
              </a:rPr>
              <a:t>）</a:t>
            </a:r>
            <a:r>
              <a:rPr sz="2400" spc="180" dirty="0">
                <a:latin typeface="仿宋"/>
                <a:cs typeface="仿宋"/>
              </a:rPr>
              <a:t>是额外输入的，他是一个所有元素</a:t>
            </a:r>
            <a:r>
              <a:rPr sz="2400" spc="185" dirty="0">
                <a:latin typeface="仿宋"/>
                <a:cs typeface="仿宋"/>
              </a:rPr>
              <a:t>都为</a:t>
            </a:r>
            <a:r>
              <a:rPr sz="2400" spc="180" dirty="0">
                <a:latin typeface="仿宋"/>
                <a:cs typeface="仿宋"/>
              </a:rPr>
              <a:t>“</a:t>
            </a:r>
            <a:r>
              <a:rPr sz="2400" spc="180" dirty="0">
                <a:latin typeface="Calibri"/>
                <a:cs typeface="Calibri"/>
              </a:rPr>
              <a:t>1</a:t>
            </a:r>
            <a:r>
              <a:rPr sz="2400" spc="180" dirty="0">
                <a:latin typeface="仿宋"/>
                <a:cs typeface="仿宋"/>
              </a:rPr>
              <a:t>”</a:t>
            </a:r>
            <a:r>
              <a:rPr sz="2400" spc="185" dirty="0">
                <a:latin typeface="仿宋"/>
                <a:cs typeface="仿宋"/>
              </a:rPr>
              <a:t>的单位向</a:t>
            </a:r>
            <a:r>
              <a:rPr sz="2400" dirty="0">
                <a:latin typeface="仿宋"/>
                <a:cs typeface="仿宋"/>
              </a:rPr>
              <a:t>量</a:t>
            </a:r>
            <a:endParaRPr sz="2400">
              <a:latin typeface="仿宋"/>
              <a:cs typeface="仿宋"/>
            </a:endParaRPr>
          </a:p>
          <a:p>
            <a:pPr marL="354965">
              <a:lnSpc>
                <a:spcPct val="100000"/>
              </a:lnSpc>
            </a:pPr>
            <a:r>
              <a:rPr sz="2400" spc="50" dirty="0">
                <a:latin typeface="仿宋"/>
                <a:cs typeface="仿宋"/>
              </a:rPr>
              <a:t>（</a:t>
            </a:r>
            <a:r>
              <a:rPr sz="2400" spc="50" dirty="0">
                <a:latin typeface="Calibri"/>
                <a:cs typeface="Calibri"/>
              </a:rPr>
              <a:t>identity</a:t>
            </a:r>
            <a:r>
              <a:rPr sz="2400" spc="180" dirty="0">
                <a:latin typeface="Calibri"/>
                <a:cs typeface="Calibri"/>
              </a:rPr>
              <a:t> </a:t>
            </a:r>
            <a:r>
              <a:rPr sz="2400" spc="60" dirty="0">
                <a:latin typeface="Calibri"/>
                <a:cs typeface="Calibri"/>
              </a:rPr>
              <a:t>vector</a:t>
            </a:r>
            <a:r>
              <a:rPr sz="2400" spc="60" dirty="0">
                <a:latin typeface="仿宋"/>
                <a:cs typeface="仿宋"/>
              </a:rPr>
              <a:t>），</a:t>
            </a:r>
            <a:r>
              <a:rPr sz="2400" spc="75" dirty="0">
                <a:latin typeface="仿宋"/>
                <a:cs typeface="仿宋"/>
              </a:rPr>
              <a:t>其作用可以参考“常数项”在“一次函数”中的作</a:t>
            </a:r>
            <a:r>
              <a:rPr sz="2400" dirty="0">
                <a:latin typeface="仿宋"/>
                <a:cs typeface="仿宋"/>
              </a:rPr>
              <a:t>用</a:t>
            </a:r>
            <a:endParaRPr sz="2400">
              <a:latin typeface="仿宋"/>
              <a:cs typeface="仿宋"/>
            </a:endParaRPr>
          </a:p>
          <a:p>
            <a:pPr marL="354965">
              <a:lnSpc>
                <a:spcPct val="100000"/>
              </a:lnSpc>
            </a:pPr>
            <a:r>
              <a:rPr sz="2400" dirty="0">
                <a:latin typeface="仿宋"/>
                <a:cs typeface="仿宋"/>
              </a:rPr>
              <a:t>（让函数图像离开原点）</a:t>
            </a:r>
            <a:endParaRPr sz="2400">
              <a:latin typeface="仿宋"/>
              <a:cs typeface="仿宋"/>
            </a:endParaRPr>
          </a:p>
        </p:txBody>
      </p:sp>
      <p:sp>
        <p:nvSpPr>
          <p:cNvPr id="12" name="object 12"/>
          <p:cNvSpPr txBox="1"/>
          <p:nvPr/>
        </p:nvSpPr>
        <p:spPr>
          <a:xfrm>
            <a:off x="1398331" y="4634428"/>
            <a:ext cx="10482580" cy="2098040"/>
          </a:xfrm>
          <a:prstGeom prst="rect">
            <a:avLst/>
          </a:prstGeom>
        </p:spPr>
        <p:txBody>
          <a:bodyPr vert="horz" wrap="square" lIns="0" tIns="12700" rIns="0" bIns="0" rtlCol="0">
            <a:spAutoFit/>
          </a:bodyPr>
          <a:lstStyle/>
          <a:p>
            <a:pPr marL="355600" marR="5080" indent="-342900" algn="just">
              <a:lnSpc>
                <a:spcPct val="100000"/>
              </a:lnSpc>
              <a:spcBef>
                <a:spcPts val="100"/>
              </a:spcBef>
              <a:buFont typeface="Calibri"/>
              <a:buAutoNum type="arabicPeriod" startAt="3"/>
              <a:tabLst>
                <a:tab pos="355600" algn="l"/>
              </a:tabLst>
            </a:pPr>
            <a:r>
              <a:rPr sz="2400" spc="40" dirty="0">
                <a:latin typeface="仿宋"/>
                <a:cs typeface="仿宋"/>
              </a:rPr>
              <a:t>本例中的网络有</a:t>
            </a:r>
            <a:r>
              <a:rPr sz="2400" spc="35" dirty="0">
                <a:latin typeface="Calibri"/>
                <a:cs typeface="Calibri"/>
              </a:rPr>
              <a:t>4</a:t>
            </a:r>
            <a:r>
              <a:rPr sz="2400" spc="40" dirty="0">
                <a:latin typeface="仿宋"/>
                <a:cs typeface="仿宋"/>
              </a:rPr>
              <a:t>层，信</a:t>
            </a:r>
            <a:r>
              <a:rPr sz="2400" spc="50" dirty="0">
                <a:latin typeface="仿宋"/>
                <a:cs typeface="仿宋"/>
              </a:rPr>
              <a:t>号从第</a:t>
            </a:r>
            <a:r>
              <a:rPr sz="2400" spc="40" dirty="0">
                <a:latin typeface="Calibri"/>
                <a:cs typeface="Calibri"/>
              </a:rPr>
              <a:t>1</a:t>
            </a:r>
            <a:r>
              <a:rPr sz="2400" spc="50" dirty="0">
                <a:latin typeface="仿宋"/>
                <a:cs typeface="仿宋"/>
              </a:rPr>
              <a:t>层神经元（用淡紫色画出）输入，在第</a:t>
            </a:r>
            <a:r>
              <a:rPr sz="2400" spc="40" dirty="0">
                <a:latin typeface="Calibri"/>
                <a:cs typeface="Calibri"/>
              </a:rPr>
              <a:t>4</a:t>
            </a:r>
            <a:r>
              <a:rPr sz="2400" dirty="0">
                <a:latin typeface="仿宋"/>
                <a:cs typeface="仿宋"/>
              </a:rPr>
              <a:t>层 </a:t>
            </a:r>
            <a:r>
              <a:rPr sz="2400" spc="55" dirty="0">
                <a:latin typeface="仿宋"/>
                <a:cs typeface="仿宋"/>
              </a:rPr>
              <a:t>神经元（用亮黄色画</a:t>
            </a:r>
            <a:r>
              <a:rPr sz="2400" spc="60" dirty="0">
                <a:latin typeface="仿宋"/>
                <a:cs typeface="仿宋"/>
              </a:rPr>
              <a:t>出）输出。第</a:t>
            </a:r>
            <a:r>
              <a:rPr sz="2400" dirty="0">
                <a:latin typeface="Calibri"/>
                <a:cs typeface="Calibri"/>
              </a:rPr>
              <a:t>1</a:t>
            </a:r>
            <a:r>
              <a:rPr sz="2400" spc="185" dirty="0">
                <a:latin typeface="Calibri"/>
                <a:cs typeface="Calibri"/>
              </a:rPr>
              <a:t> </a:t>
            </a:r>
            <a:r>
              <a:rPr sz="2400" spc="60" dirty="0">
                <a:latin typeface="仿宋"/>
                <a:cs typeface="仿宋"/>
              </a:rPr>
              <a:t>层和第</a:t>
            </a:r>
            <a:r>
              <a:rPr sz="2400" spc="55" dirty="0">
                <a:latin typeface="Calibri"/>
                <a:cs typeface="Calibri"/>
              </a:rPr>
              <a:t>4</a:t>
            </a:r>
            <a:r>
              <a:rPr sz="2400" spc="60" dirty="0">
                <a:latin typeface="仿宋"/>
                <a:cs typeface="仿宋"/>
              </a:rPr>
              <a:t>层的神经元个数是确定的，</a:t>
            </a:r>
            <a:r>
              <a:rPr sz="2400" dirty="0">
                <a:latin typeface="仿宋"/>
                <a:cs typeface="仿宋"/>
              </a:rPr>
              <a:t>具 体参见下面一条</a:t>
            </a:r>
            <a:endParaRPr sz="2400">
              <a:latin typeface="仿宋"/>
              <a:cs typeface="仿宋"/>
            </a:endParaRPr>
          </a:p>
          <a:p>
            <a:pPr marL="355600" marR="5080" indent="-342900" algn="just">
              <a:lnSpc>
                <a:spcPct val="100000"/>
              </a:lnSpc>
              <a:spcBef>
                <a:spcPts val="1920"/>
              </a:spcBef>
              <a:buFont typeface="Calibri"/>
              <a:buAutoNum type="arabicPeriod" startAt="3"/>
              <a:tabLst>
                <a:tab pos="355600" algn="l"/>
              </a:tabLst>
            </a:pPr>
            <a:r>
              <a:rPr sz="2400" spc="0" dirty="0">
                <a:latin typeface="仿宋"/>
                <a:cs typeface="仿宋"/>
              </a:rPr>
              <a:t>我们选取了多少特</a:t>
            </a:r>
            <a:r>
              <a:rPr sz="2400" spc="5" dirty="0">
                <a:latin typeface="仿宋"/>
                <a:cs typeface="仿宋"/>
              </a:rPr>
              <a:t>征，输入层就有多少神经元；我们的目标是“几分类</a:t>
            </a:r>
            <a:r>
              <a:rPr sz="2400" spc="0" dirty="0">
                <a:latin typeface="仿宋"/>
                <a:cs typeface="仿宋"/>
              </a:rPr>
              <a:t>”，  </a:t>
            </a:r>
            <a:r>
              <a:rPr sz="2400" dirty="0">
                <a:latin typeface="仿宋"/>
                <a:cs typeface="仿宋"/>
              </a:rPr>
              <a:t>输出层就有几个神经元</a:t>
            </a:r>
            <a:endParaRPr sz="2400">
              <a:latin typeface="仿宋"/>
              <a:cs typeface="仿宋"/>
            </a:endParaRPr>
          </a:p>
        </p:txBody>
      </p:sp>
      <p:sp>
        <p:nvSpPr>
          <p:cNvPr id="13" name="object 13"/>
          <p:cNvSpPr txBox="1"/>
          <p:nvPr/>
        </p:nvSpPr>
        <p:spPr>
          <a:xfrm>
            <a:off x="147789" y="3732526"/>
            <a:ext cx="1245235"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黑体"/>
                <a:cs typeface="黑体"/>
              </a:rPr>
              <a:t>结构</a:t>
            </a:r>
            <a:r>
              <a:rPr sz="3200" spc="0" dirty="0">
                <a:latin typeface="黑体"/>
                <a:cs typeface="黑体"/>
              </a:rPr>
              <a:t>：</a:t>
            </a:r>
            <a:endParaRPr sz="3200" dirty="0">
              <a:latin typeface="黑体"/>
              <a:cs typeface="黑体"/>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7789" y="64478"/>
            <a:ext cx="32772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latin typeface="黑体"/>
                <a:cs typeface="黑体"/>
              </a:rPr>
              <a:t>3.2：FP-结构总</a:t>
            </a:r>
            <a:r>
              <a:rPr sz="3200" spc="0" dirty="0">
                <a:solidFill>
                  <a:srgbClr val="6F2F9F"/>
                </a:solidFill>
                <a:latin typeface="黑体"/>
                <a:cs typeface="黑体"/>
              </a:rPr>
              <a:t>述</a:t>
            </a:r>
            <a:endParaRPr sz="3200">
              <a:latin typeface="黑体"/>
              <a:cs typeface="黑体"/>
            </a:endParaRPr>
          </a:p>
        </p:txBody>
      </p:sp>
      <p:sp>
        <p:nvSpPr>
          <p:cNvPr id="3" name="object 3"/>
          <p:cNvSpPr/>
          <p:nvPr/>
        </p:nvSpPr>
        <p:spPr>
          <a:xfrm>
            <a:off x="1169682" y="1025207"/>
            <a:ext cx="10649699" cy="453383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47789" y="3732542"/>
            <a:ext cx="1245235"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黑体"/>
                <a:cs typeface="黑体"/>
              </a:rPr>
              <a:t>结构</a:t>
            </a:r>
            <a:r>
              <a:rPr sz="3200" spc="0" dirty="0">
                <a:latin typeface="黑体"/>
                <a:cs typeface="黑体"/>
              </a:rPr>
              <a:t>：</a:t>
            </a:r>
            <a:endParaRPr sz="3200">
              <a:latin typeface="黑体"/>
              <a:cs typeface="黑体"/>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763511"/>
            <a:ext cx="12192000" cy="944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47789" y="64478"/>
            <a:ext cx="3277235" cy="514350"/>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6F2F9F"/>
                </a:solidFill>
              </a:rPr>
              <a:t>3.2：FP-运算过</a:t>
            </a:r>
            <a:r>
              <a:rPr sz="3200" spc="0" dirty="0">
                <a:solidFill>
                  <a:srgbClr val="6F2F9F"/>
                </a:solidFill>
              </a:rPr>
              <a:t>程</a:t>
            </a:r>
            <a:endParaRPr sz="3200"/>
          </a:p>
        </p:txBody>
      </p:sp>
      <p:sp>
        <p:nvSpPr>
          <p:cNvPr id="4" name="object 4"/>
          <p:cNvSpPr txBox="1"/>
          <p:nvPr/>
        </p:nvSpPr>
        <p:spPr>
          <a:xfrm>
            <a:off x="125730" y="1129982"/>
            <a:ext cx="838835" cy="1002030"/>
          </a:xfrm>
          <a:prstGeom prst="rect">
            <a:avLst/>
          </a:prstGeom>
        </p:spPr>
        <p:txBody>
          <a:bodyPr vert="horz" wrap="square" lIns="0" tIns="13335" rIns="0" bIns="0" rtlCol="0">
            <a:spAutoFit/>
          </a:bodyPr>
          <a:lstStyle/>
          <a:p>
            <a:pPr marL="12700" marR="5080">
              <a:lnSpc>
                <a:spcPct val="100000"/>
              </a:lnSpc>
              <a:spcBef>
                <a:spcPts val="105"/>
              </a:spcBef>
            </a:pPr>
            <a:r>
              <a:rPr sz="3200" dirty="0">
                <a:latin typeface="黑体"/>
                <a:cs typeface="黑体"/>
              </a:rPr>
              <a:t>权值 用</a:t>
            </a:r>
            <a:r>
              <a:rPr sz="3200" spc="0" dirty="0">
                <a:latin typeface="黑体"/>
                <a:cs typeface="黑体"/>
              </a:rPr>
              <a:t>法</a:t>
            </a:r>
            <a:endParaRPr sz="3200">
              <a:latin typeface="黑体"/>
              <a:cs typeface="黑体"/>
            </a:endParaRPr>
          </a:p>
        </p:txBody>
      </p:sp>
      <p:sp>
        <p:nvSpPr>
          <p:cNvPr id="5" name="object 5"/>
          <p:cNvSpPr/>
          <p:nvPr/>
        </p:nvSpPr>
        <p:spPr>
          <a:xfrm>
            <a:off x="1314830" y="1054138"/>
            <a:ext cx="10650220" cy="1210310"/>
          </a:xfrm>
          <a:custGeom>
            <a:avLst/>
            <a:gdLst/>
            <a:ahLst/>
            <a:cxnLst/>
            <a:rect l="l" t="t" r="r" b="b"/>
            <a:pathLst>
              <a:path w="10650220" h="1210310">
                <a:moveTo>
                  <a:pt x="10644936" y="1209852"/>
                </a:moveTo>
                <a:lnTo>
                  <a:pt x="4762" y="1209852"/>
                </a:lnTo>
                <a:lnTo>
                  <a:pt x="3289" y="1209624"/>
                </a:lnTo>
                <a:lnTo>
                  <a:pt x="1955" y="1208938"/>
                </a:lnTo>
                <a:lnTo>
                  <a:pt x="901" y="1207884"/>
                </a:lnTo>
                <a:lnTo>
                  <a:pt x="228" y="1206563"/>
                </a:lnTo>
                <a:lnTo>
                  <a:pt x="0" y="1205090"/>
                </a:lnTo>
                <a:lnTo>
                  <a:pt x="0" y="4762"/>
                </a:lnTo>
                <a:lnTo>
                  <a:pt x="4762" y="0"/>
                </a:lnTo>
                <a:lnTo>
                  <a:pt x="10644936" y="0"/>
                </a:lnTo>
                <a:lnTo>
                  <a:pt x="10649699" y="4762"/>
                </a:lnTo>
                <a:lnTo>
                  <a:pt x="9525" y="4762"/>
                </a:lnTo>
                <a:lnTo>
                  <a:pt x="4762" y="9525"/>
                </a:lnTo>
                <a:lnTo>
                  <a:pt x="9525" y="9525"/>
                </a:lnTo>
                <a:lnTo>
                  <a:pt x="9525" y="1200327"/>
                </a:lnTo>
                <a:lnTo>
                  <a:pt x="4762" y="1200327"/>
                </a:lnTo>
                <a:lnTo>
                  <a:pt x="9525" y="1205090"/>
                </a:lnTo>
                <a:lnTo>
                  <a:pt x="10649699" y="1205090"/>
                </a:lnTo>
                <a:lnTo>
                  <a:pt x="10649470" y="1206563"/>
                </a:lnTo>
                <a:lnTo>
                  <a:pt x="10648797" y="1207884"/>
                </a:lnTo>
                <a:lnTo>
                  <a:pt x="10647743" y="1208938"/>
                </a:lnTo>
                <a:lnTo>
                  <a:pt x="10646410" y="1209624"/>
                </a:lnTo>
                <a:lnTo>
                  <a:pt x="10644936" y="1209852"/>
                </a:lnTo>
                <a:close/>
              </a:path>
              <a:path w="10650220" h="1210310">
                <a:moveTo>
                  <a:pt x="9525" y="9525"/>
                </a:moveTo>
                <a:lnTo>
                  <a:pt x="4762" y="9525"/>
                </a:lnTo>
                <a:lnTo>
                  <a:pt x="9525" y="4762"/>
                </a:lnTo>
                <a:lnTo>
                  <a:pt x="9525" y="9525"/>
                </a:lnTo>
                <a:close/>
              </a:path>
              <a:path w="10650220" h="1210310">
                <a:moveTo>
                  <a:pt x="10640174" y="9525"/>
                </a:moveTo>
                <a:lnTo>
                  <a:pt x="9525" y="9525"/>
                </a:lnTo>
                <a:lnTo>
                  <a:pt x="9525" y="4762"/>
                </a:lnTo>
                <a:lnTo>
                  <a:pt x="10640174" y="4762"/>
                </a:lnTo>
                <a:lnTo>
                  <a:pt x="10640174" y="9525"/>
                </a:lnTo>
                <a:close/>
              </a:path>
              <a:path w="10650220" h="1210310">
                <a:moveTo>
                  <a:pt x="10640174" y="1205090"/>
                </a:moveTo>
                <a:lnTo>
                  <a:pt x="10640174" y="4762"/>
                </a:lnTo>
                <a:lnTo>
                  <a:pt x="10644936" y="9525"/>
                </a:lnTo>
                <a:lnTo>
                  <a:pt x="10649699" y="9525"/>
                </a:lnTo>
                <a:lnTo>
                  <a:pt x="10649699" y="1200327"/>
                </a:lnTo>
                <a:lnTo>
                  <a:pt x="10644936" y="1200327"/>
                </a:lnTo>
                <a:lnTo>
                  <a:pt x="10640174" y="1205090"/>
                </a:lnTo>
                <a:close/>
              </a:path>
              <a:path w="10650220" h="1210310">
                <a:moveTo>
                  <a:pt x="10649699" y="9525"/>
                </a:moveTo>
                <a:lnTo>
                  <a:pt x="10644936" y="9525"/>
                </a:lnTo>
                <a:lnTo>
                  <a:pt x="10640174" y="4762"/>
                </a:lnTo>
                <a:lnTo>
                  <a:pt x="10649699" y="4762"/>
                </a:lnTo>
                <a:lnTo>
                  <a:pt x="10649699" y="9525"/>
                </a:lnTo>
                <a:close/>
              </a:path>
              <a:path w="10650220" h="1210310">
                <a:moveTo>
                  <a:pt x="9525" y="1205090"/>
                </a:moveTo>
                <a:lnTo>
                  <a:pt x="4762" y="1200327"/>
                </a:lnTo>
                <a:lnTo>
                  <a:pt x="9525" y="1200327"/>
                </a:lnTo>
                <a:lnTo>
                  <a:pt x="9525" y="1205090"/>
                </a:lnTo>
                <a:close/>
              </a:path>
              <a:path w="10650220" h="1210310">
                <a:moveTo>
                  <a:pt x="10640174" y="1205090"/>
                </a:moveTo>
                <a:lnTo>
                  <a:pt x="9525" y="1205090"/>
                </a:lnTo>
                <a:lnTo>
                  <a:pt x="9525" y="1200327"/>
                </a:lnTo>
                <a:lnTo>
                  <a:pt x="10640174" y="1200327"/>
                </a:lnTo>
                <a:lnTo>
                  <a:pt x="10640174" y="1205090"/>
                </a:lnTo>
                <a:close/>
              </a:path>
              <a:path w="10650220" h="1210310">
                <a:moveTo>
                  <a:pt x="10649699" y="1205090"/>
                </a:moveTo>
                <a:lnTo>
                  <a:pt x="10640174" y="1205090"/>
                </a:lnTo>
                <a:lnTo>
                  <a:pt x="10644936" y="1200327"/>
                </a:lnTo>
                <a:lnTo>
                  <a:pt x="10649699" y="1200327"/>
                </a:lnTo>
                <a:lnTo>
                  <a:pt x="10649699" y="1205090"/>
                </a:lnTo>
                <a:close/>
              </a:path>
            </a:pathLst>
          </a:custGeom>
          <a:solidFill>
            <a:srgbClr val="FF0000"/>
          </a:solidFill>
        </p:spPr>
        <p:txBody>
          <a:bodyPr wrap="square" lIns="0" tIns="0" rIns="0" bIns="0" rtlCol="0"/>
          <a:lstStyle/>
          <a:p>
            <a:endParaRPr/>
          </a:p>
        </p:txBody>
      </p:sp>
      <p:sp>
        <p:nvSpPr>
          <p:cNvPr id="6" name="object 6"/>
          <p:cNvSpPr txBox="1"/>
          <p:nvPr/>
        </p:nvSpPr>
        <p:spPr>
          <a:xfrm>
            <a:off x="1398330" y="1074775"/>
            <a:ext cx="10388600" cy="1122680"/>
          </a:xfrm>
          <a:prstGeom prst="rect">
            <a:avLst/>
          </a:prstGeom>
        </p:spPr>
        <p:txBody>
          <a:bodyPr vert="horz" wrap="square" lIns="0" tIns="12700" rIns="0" bIns="0" rtlCol="0">
            <a:spAutoFit/>
          </a:bodyPr>
          <a:lstStyle/>
          <a:p>
            <a:pPr marL="12700" marR="5080" algn="just">
              <a:lnSpc>
                <a:spcPct val="100000"/>
              </a:lnSpc>
              <a:spcBef>
                <a:spcPts val="100"/>
              </a:spcBef>
            </a:pPr>
            <a:r>
              <a:rPr sz="2400" dirty="0">
                <a:latin typeface="宋体"/>
                <a:cs typeface="宋体"/>
              </a:rPr>
              <a:t>所有浅层的“小圆圈”（一般代表“神经元”）都通过一条代表权值的线，与 下一层的小圆圈相连。这表示的意思是：</a:t>
            </a:r>
            <a:r>
              <a:rPr sz="2400" dirty="0">
                <a:solidFill>
                  <a:srgbClr val="FF0000"/>
                </a:solidFill>
                <a:latin typeface="宋体"/>
                <a:cs typeface="宋体"/>
              </a:rPr>
              <a:t>将浅层神经元（小圆圈）里装载的变 量，乘以对应的权值</a:t>
            </a:r>
            <a:r>
              <a:rPr sz="2400" spc="-5" dirty="0">
                <a:solidFill>
                  <a:srgbClr val="FF0000"/>
                </a:solidFill>
                <a:latin typeface="宋体"/>
                <a:cs typeface="宋体"/>
              </a:rPr>
              <a:t>（</a:t>
            </a:r>
            <a:r>
              <a:rPr sz="2400" spc="-5" dirty="0">
                <a:solidFill>
                  <a:srgbClr val="FF0000"/>
                </a:solidFill>
                <a:latin typeface="Calibri"/>
                <a:cs typeface="Calibri"/>
              </a:rPr>
              <a:t>w</a:t>
            </a:r>
            <a:r>
              <a:rPr sz="2400" spc="-5" dirty="0">
                <a:solidFill>
                  <a:srgbClr val="FF0000"/>
                </a:solidFill>
                <a:latin typeface="宋体"/>
                <a:cs typeface="宋体"/>
              </a:rPr>
              <a:t>，</a:t>
            </a:r>
            <a:r>
              <a:rPr sz="2400" dirty="0">
                <a:solidFill>
                  <a:srgbClr val="FF0000"/>
                </a:solidFill>
                <a:latin typeface="宋体"/>
                <a:cs typeface="宋体"/>
              </a:rPr>
              <a:t>黄色的线），输入到下一层神经元中</a:t>
            </a:r>
            <a:r>
              <a:rPr sz="2400" dirty="0">
                <a:latin typeface="宋体"/>
                <a:cs typeface="宋体"/>
              </a:rPr>
              <a:t>。</a:t>
            </a:r>
            <a:endParaRPr sz="2400">
              <a:latin typeface="宋体"/>
              <a:cs typeface="宋体"/>
            </a:endParaRPr>
          </a:p>
        </p:txBody>
      </p:sp>
      <p:sp>
        <p:nvSpPr>
          <p:cNvPr id="7" name="object 7"/>
          <p:cNvSpPr/>
          <p:nvPr/>
        </p:nvSpPr>
        <p:spPr>
          <a:xfrm>
            <a:off x="1314830" y="2602115"/>
            <a:ext cx="10650220" cy="3795395"/>
          </a:xfrm>
          <a:custGeom>
            <a:avLst/>
            <a:gdLst/>
            <a:ahLst/>
            <a:cxnLst/>
            <a:rect l="l" t="t" r="r" b="b"/>
            <a:pathLst>
              <a:path w="10650220" h="3795395">
                <a:moveTo>
                  <a:pt x="10644936" y="3795179"/>
                </a:moveTo>
                <a:lnTo>
                  <a:pt x="4762" y="3795179"/>
                </a:lnTo>
                <a:lnTo>
                  <a:pt x="3289" y="3794937"/>
                </a:lnTo>
                <a:lnTo>
                  <a:pt x="1955" y="3794264"/>
                </a:lnTo>
                <a:lnTo>
                  <a:pt x="901" y="3793210"/>
                </a:lnTo>
                <a:lnTo>
                  <a:pt x="228" y="3791877"/>
                </a:lnTo>
                <a:lnTo>
                  <a:pt x="0" y="3790416"/>
                </a:lnTo>
                <a:lnTo>
                  <a:pt x="0" y="4762"/>
                </a:lnTo>
                <a:lnTo>
                  <a:pt x="4762" y="0"/>
                </a:lnTo>
                <a:lnTo>
                  <a:pt x="10644936" y="0"/>
                </a:lnTo>
                <a:lnTo>
                  <a:pt x="10649699" y="4762"/>
                </a:lnTo>
                <a:lnTo>
                  <a:pt x="9525" y="4762"/>
                </a:lnTo>
                <a:lnTo>
                  <a:pt x="4762" y="9525"/>
                </a:lnTo>
                <a:lnTo>
                  <a:pt x="9525" y="9525"/>
                </a:lnTo>
                <a:lnTo>
                  <a:pt x="9525" y="3785654"/>
                </a:lnTo>
                <a:lnTo>
                  <a:pt x="4762" y="3785654"/>
                </a:lnTo>
                <a:lnTo>
                  <a:pt x="9525" y="3790416"/>
                </a:lnTo>
                <a:lnTo>
                  <a:pt x="10649699" y="3790416"/>
                </a:lnTo>
                <a:lnTo>
                  <a:pt x="10649470" y="3791877"/>
                </a:lnTo>
                <a:lnTo>
                  <a:pt x="10648784" y="3793210"/>
                </a:lnTo>
                <a:lnTo>
                  <a:pt x="10647730" y="3794264"/>
                </a:lnTo>
                <a:lnTo>
                  <a:pt x="10646410" y="3794937"/>
                </a:lnTo>
                <a:lnTo>
                  <a:pt x="10644936" y="3795179"/>
                </a:lnTo>
                <a:close/>
              </a:path>
              <a:path w="10650220" h="3795395">
                <a:moveTo>
                  <a:pt x="9525" y="9525"/>
                </a:moveTo>
                <a:lnTo>
                  <a:pt x="4762" y="9525"/>
                </a:lnTo>
                <a:lnTo>
                  <a:pt x="9525" y="4762"/>
                </a:lnTo>
                <a:lnTo>
                  <a:pt x="9525" y="9525"/>
                </a:lnTo>
                <a:close/>
              </a:path>
              <a:path w="10650220" h="3795395">
                <a:moveTo>
                  <a:pt x="10640174" y="9525"/>
                </a:moveTo>
                <a:lnTo>
                  <a:pt x="9525" y="9525"/>
                </a:lnTo>
                <a:lnTo>
                  <a:pt x="9525" y="4762"/>
                </a:lnTo>
                <a:lnTo>
                  <a:pt x="10640174" y="4762"/>
                </a:lnTo>
                <a:lnTo>
                  <a:pt x="10640174" y="9525"/>
                </a:lnTo>
                <a:close/>
              </a:path>
              <a:path w="10650220" h="3795395">
                <a:moveTo>
                  <a:pt x="10640174" y="3790416"/>
                </a:moveTo>
                <a:lnTo>
                  <a:pt x="10640174" y="4762"/>
                </a:lnTo>
                <a:lnTo>
                  <a:pt x="10644936" y="9525"/>
                </a:lnTo>
                <a:lnTo>
                  <a:pt x="10649699" y="9525"/>
                </a:lnTo>
                <a:lnTo>
                  <a:pt x="10649699" y="3785654"/>
                </a:lnTo>
                <a:lnTo>
                  <a:pt x="10644936" y="3785654"/>
                </a:lnTo>
                <a:lnTo>
                  <a:pt x="10640174" y="3790416"/>
                </a:lnTo>
                <a:close/>
              </a:path>
              <a:path w="10650220" h="3795395">
                <a:moveTo>
                  <a:pt x="10649699" y="9525"/>
                </a:moveTo>
                <a:lnTo>
                  <a:pt x="10644936" y="9525"/>
                </a:lnTo>
                <a:lnTo>
                  <a:pt x="10640174" y="4762"/>
                </a:lnTo>
                <a:lnTo>
                  <a:pt x="10649699" y="4762"/>
                </a:lnTo>
                <a:lnTo>
                  <a:pt x="10649699" y="9525"/>
                </a:lnTo>
                <a:close/>
              </a:path>
              <a:path w="10650220" h="3795395">
                <a:moveTo>
                  <a:pt x="9525" y="3790416"/>
                </a:moveTo>
                <a:lnTo>
                  <a:pt x="4762" y="3785654"/>
                </a:lnTo>
                <a:lnTo>
                  <a:pt x="9525" y="3785654"/>
                </a:lnTo>
                <a:lnTo>
                  <a:pt x="9525" y="3790416"/>
                </a:lnTo>
                <a:close/>
              </a:path>
              <a:path w="10650220" h="3795395">
                <a:moveTo>
                  <a:pt x="10640174" y="3790416"/>
                </a:moveTo>
                <a:lnTo>
                  <a:pt x="9525" y="3790416"/>
                </a:lnTo>
                <a:lnTo>
                  <a:pt x="9525" y="3785654"/>
                </a:lnTo>
                <a:lnTo>
                  <a:pt x="10640174" y="3785654"/>
                </a:lnTo>
                <a:lnTo>
                  <a:pt x="10640174" y="3790416"/>
                </a:lnTo>
                <a:close/>
              </a:path>
              <a:path w="10650220" h="3795395">
                <a:moveTo>
                  <a:pt x="10649699" y="3790416"/>
                </a:moveTo>
                <a:lnTo>
                  <a:pt x="10640174" y="3790416"/>
                </a:lnTo>
                <a:lnTo>
                  <a:pt x="10644936" y="3785654"/>
                </a:lnTo>
                <a:lnTo>
                  <a:pt x="10649699" y="3785654"/>
                </a:lnTo>
                <a:lnTo>
                  <a:pt x="10649699" y="3790416"/>
                </a:lnTo>
                <a:close/>
              </a:path>
            </a:pathLst>
          </a:custGeom>
          <a:solidFill>
            <a:srgbClr val="FF0000"/>
          </a:solidFill>
        </p:spPr>
        <p:txBody>
          <a:bodyPr wrap="square" lIns="0" tIns="0" rIns="0" bIns="0" rtlCol="0"/>
          <a:lstStyle/>
          <a:p>
            <a:endParaRPr/>
          </a:p>
        </p:txBody>
      </p:sp>
      <p:sp>
        <p:nvSpPr>
          <p:cNvPr id="8" name="object 8"/>
          <p:cNvSpPr txBox="1"/>
          <p:nvPr/>
        </p:nvSpPr>
        <p:spPr>
          <a:xfrm>
            <a:off x="1398331" y="2622753"/>
            <a:ext cx="10483215" cy="3683635"/>
          </a:xfrm>
          <a:prstGeom prst="rect">
            <a:avLst/>
          </a:prstGeom>
        </p:spPr>
        <p:txBody>
          <a:bodyPr vert="horz" wrap="square" lIns="0" tIns="12700" rIns="0" bIns="0" rtlCol="0">
            <a:spAutoFit/>
          </a:bodyPr>
          <a:lstStyle/>
          <a:p>
            <a:pPr marL="12700" marR="5080">
              <a:lnSpc>
                <a:spcPct val="100000"/>
              </a:lnSpc>
              <a:spcBef>
                <a:spcPts val="100"/>
              </a:spcBef>
            </a:pPr>
            <a:r>
              <a:rPr sz="2400" spc="50" dirty="0">
                <a:latin typeface="仿宋"/>
                <a:cs typeface="仿宋"/>
              </a:rPr>
              <a:t>大家会发现一个问题，除了第</a:t>
            </a:r>
            <a:r>
              <a:rPr sz="2400" spc="50" dirty="0">
                <a:latin typeface="Calibri"/>
                <a:cs typeface="Calibri"/>
              </a:rPr>
              <a:t>1</a:t>
            </a:r>
            <a:r>
              <a:rPr sz="2400" spc="50" dirty="0">
                <a:latin typeface="仿宋"/>
                <a:cs typeface="仿宋"/>
              </a:rPr>
              <a:t>层外，其它层的神经元内部都分成了两部分</a:t>
            </a:r>
            <a:r>
              <a:rPr sz="2400" dirty="0">
                <a:latin typeface="仿宋"/>
                <a:cs typeface="仿宋"/>
              </a:rPr>
              <a:t>，  分别是：</a:t>
            </a:r>
            <a:endParaRPr sz="2400">
              <a:latin typeface="仿宋"/>
              <a:cs typeface="仿宋"/>
            </a:endParaRPr>
          </a:p>
          <a:p>
            <a:pPr marL="355600" indent="-342900">
              <a:lnSpc>
                <a:spcPct val="100000"/>
              </a:lnSpc>
              <a:buFont typeface="Calibri"/>
              <a:buAutoNum type="arabicPeriod"/>
              <a:tabLst>
                <a:tab pos="356235" algn="l"/>
              </a:tabLst>
            </a:pPr>
            <a:r>
              <a:rPr sz="2400" spc="0" dirty="0">
                <a:latin typeface="仿宋"/>
                <a:cs typeface="仿宋"/>
              </a:rPr>
              <a:t>用白色填充代表的</a:t>
            </a:r>
            <a:r>
              <a:rPr sz="2400" spc="5" dirty="0">
                <a:latin typeface="仿宋"/>
                <a:cs typeface="仿宋"/>
              </a:rPr>
              <a:t>“加和运算”部分，在这里，神经元将上一层传来的信</a:t>
            </a:r>
            <a:r>
              <a:rPr sz="2400" dirty="0">
                <a:latin typeface="仿宋"/>
                <a:cs typeface="仿宋"/>
              </a:rPr>
              <a:t>号</a:t>
            </a:r>
            <a:endParaRPr sz="2400">
              <a:latin typeface="仿宋"/>
              <a:cs typeface="仿宋"/>
            </a:endParaRPr>
          </a:p>
          <a:p>
            <a:pPr marL="355600">
              <a:lnSpc>
                <a:spcPct val="100000"/>
              </a:lnSpc>
            </a:pPr>
            <a:r>
              <a:rPr sz="2400" dirty="0">
                <a:latin typeface="仿宋"/>
                <a:cs typeface="仿宋"/>
              </a:rPr>
              <a:t>（乘以了权值的各上层变量），简单的全部相加起来；</a:t>
            </a:r>
            <a:endParaRPr sz="2400">
              <a:latin typeface="仿宋"/>
              <a:cs typeface="仿宋"/>
            </a:endParaRPr>
          </a:p>
          <a:p>
            <a:pPr marL="355600" marR="5080" indent="-342900" algn="just">
              <a:lnSpc>
                <a:spcPct val="100000"/>
              </a:lnSpc>
              <a:buFont typeface="Calibri"/>
              <a:buAutoNum type="arabicPeriod" startAt="2"/>
              <a:tabLst>
                <a:tab pos="356235" algn="l"/>
              </a:tabLst>
            </a:pPr>
            <a:r>
              <a:rPr sz="2400" spc="0" dirty="0">
                <a:latin typeface="仿宋"/>
                <a:cs typeface="仿宋"/>
              </a:rPr>
              <a:t>用绿色填充代表的</a:t>
            </a:r>
            <a:r>
              <a:rPr sz="2400" spc="5" dirty="0">
                <a:latin typeface="仿宋"/>
                <a:cs typeface="仿宋"/>
              </a:rPr>
              <a:t>“激活运算”部分。在这里我们将做过加和的信号，输</a:t>
            </a:r>
            <a:r>
              <a:rPr sz="2400" dirty="0">
                <a:latin typeface="仿宋"/>
                <a:cs typeface="仿宋"/>
              </a:rPr>
              <a:t>入 一个“激活函数”（本例中为</a:t>
            </a:r>
            <a:r>
              <a:rPr sz="2400" dirty="0">
                <a:latin typeface="Calibri"/>
                <a:cs typeface="Calibri"/>
              </a:rPr>
              <a:t>s</a:t>
            </a:r>
            <a:r>
              <a:rPr sz="2400" spc="-5" dirty="0">
                <a:latin typeface="Calibri"/>
                <a:cs typeface="Calibri"/>
              </a:rPr>
              <a:t>i</a:t>
            </a:r>
            <a:r>
              <a:rPr sz="2400" dirty="0">
                <a:latin typeface="Calibri"/>
                <a:cs typeface="Calibri"/>
              </a:rPr>
              <a:t>g</a:t>
            </a:r>
            <a:r>
              <a:rPr sz="2400" spc="-5" dirty="0">
                <a:latin typeface="Calibri"/>
                <a:cs typeface="Calibri"/>
              </a:rPr>
              <a:t>moid</a:t>
            </a:r>
            <a:r>
              <a:rPr sz="2400" dirty="0">
                <a:latin typeface="仿宋"/>
                <a:cs typeface="仿宋"/>
              </a:rPr>
              <a:t>函数），并将得到的输</a:t>
            </a:r>
            <a:r>
              <a:rPr sz="2400" spc="0" dirty="0">
                <a:latin typeface="仿宋"/>
                <a:cs typeface="仿宋"/>
              </a:rPr>
              <a:t>出继续下在下</a:t>
            </a:r>
            <a:r>
              <a:rPr sz="2400" dirty="0">
                <a:latin typeface="仿宋"/>
                <a:cs typeface="仿宋"/>
              </a:rPr>
              <a:t>一 层传播。</a:t>
            </a:r>
            <a:endParaRPr sz="2400">
              <a:latin typeface="仿宋"/>
              <a:cs typeface="仿宋"/>
            </a:endParaRPr>
          </a:p>
          <a:p>
            <a:pPr marL="355600" marR="5080" indent="-342900" algn="just">
              <a:lnSpc>
                <a:spcPct val="100000"/>
              </a:lnSpc>
              <a:buFont typeface="Calibri"/>
              <a:buAutoNum type="arabicPeriod" startAt="2"/>
              <a:tabLst>
                <a:tab pos="356235" algn="l"/>
              </a:tabLst>
            </a:pPr>
            <a:r>
              <a:rPr sz="2400" spc="0" dirty="0">
                <a:latin typeface="仿宋"/>
                <a:cs typeface="仿宋"/>
              </a:rPr>
              <a:t>如此往复，直到最</a:t>
            </a:r>
            <a:r>
              <a:rPr sz="2400" spc="5" dirty="0">
                <a:latin typeface="仿宋"/>
                <a:cs typeface="仿宋"/>
              </a:rPr>
              <a:t>后的输出层。输出层有几个神经元，就意味着我们训练</a:t>
            </a:r>
            <a:r>
              <a:rPr sz="2400" dirty="0">
                <a:latin typeface="仿宋"/>
                <a:cs typeface="仿宋"/>
              </a:rPr>
              <a:t>了 几个分类器，由于本例中输出层所采用的激活函数同样为</a:t>
            </a:r>
            <a:r>
              <a:rPr sz="2400" dirty="0">
                <a:latin typeface="Calibri"/>
                <a:cs typeface="Calibri"/>
              </a:rPr>
              <a:t>s</a:t>
            </a:r>
            <a:r>
              <a:rPr sz="2400" spc="-5" dirty="0">
                <a:latin typeface="Calibri"/>
                <a:cs typeface="Calibri"/>
              </a:rPr>
              <a:t>i</a:t>
            </a:r>
            <a:r>
              <a:rPr sz="2400" dirty="0">
                <a:latin typeface="Calibri"/>
                <a:cs typeface="Calibri"/>
              </a:rPr>
              <a:t>g</a:t>
            </a:r>
            <a:r>
              <a:rPr sz="2400" spc="-5" dirty="0">
                <a:latin typeface="Calibri"/>
                <a:cs typeface="Calibri"/>
              </a:rPr>
              <a:t>mo</a:t>
            </a:r>
            <a:r>
              <a:rPr sz="2400" dirty="0">
                <a:latin typeface="Calibri"/>
                <a:cs typeface="Calibri"/>
              </a:rPr>
              <a:t>id</a:t>
            </a:r>
            <a:r>
              <a:rPr sz="2400" spc="0" dirty="0">
                <a:latin typeface="仿宋"/>
                <a:cs typeface="仿宋"/>
              </a:rPr>
              <a:t>，所以每</a:t>
            </a:r>
            <a:r>
              <a:rPr sz="2400" dirty="0">
                <a:latin typeface="仿宋"/>
                <a:cs typeface="仿宋"/>
              </a:rPr>
              <a:t>一 个神经元的输出信号都直接可以用来表示各自代表分类器的预测结果。</a:t>
            </a:r>
            <a:endParaRPr sz="2400">
              <a:latin typeface="仿宋"/>
              <a:cs typeface="仿宋"/>
            </a:endParaRPr>
          </a:p>
        </p:txBody>
      </p:sp>
      <p:sp>
        <p:nvSpPr>
          <p:cNvPr id="9" name="object 9"/>
          <p:cNvSpPr txBox="1"/>
          <p:nvPr/>
        </p:nvSpPr>
        <p:spPr>
          <a:xfrm>
            <a:off x="147784" y="3732540"/>
            <a:ext cx="1245235"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黑体"/>
                <a:cs typeface="黑体"/>
              </a:rPr>
              <a:t>运算</a:t>
            </a:r>
            <a:r>
              <a:rPr sz="3200" spc="0" dirty="0">
                <a:latin typeface="黑体"/>
                <a:cs typeface="黑体"/>
              </a:rPr>
              <a:t>：</a:t>
            </a:r>
            <a:endParaRPr sz="3200">
              <a:latin typeface="黑体"/>
              <a:cs typeface="黑体"/>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552</Words>
  <Application>Microsoft Office PowerPoint</Application>
  <PresentationFormat>宽屏</PresentationFormat>
  <Paragraphs>136</Paragraphs>
  <Slides>33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等线</vt:lpstr>
      <vt:lpstr>仿宋</vt:lpstr>
      <vt:lpstr>黑体</vt:lpstr>
      <vt:lpstr>宋体</vt:lpstr>
      <vt:lpstr>Calibri</vt:lpstr>
      <vt:lpstr>Symbol</vt:lpstr>
      <vt:lpstr>Times New Roman</vt:lpstr>
      <vt:lpstr>Office Theme</vt:lpstr>
      <vt:lpstr>神经网络</vt:lpstr>
      <vt:lpstr>1.1：NN的历史渊源</vt:lpstr>
      <vt:lpstr>1.1：NN的历史渊源</vt:lpstr>
      <vt:lpstr>1.1：NN的历史渊源</vt:lpstr>
      <vt:lpstr>1.2：模型结构及前馈传播</vt:lpstr>
      <vt:lpstr>PowerPoint 演示文稿</vt:lpstr>
      <vt:lpstr>3.2：FP（forward propagation）  结构总述</vt:lpstr>
      <vt:lpstr>PowerPoint 演示文稿</vt:lpstr>
      <vt:lpstr>3.2：FP-运算过程</vt:lpstr>
      <vt:lpstr>3.2：FP-符号释义</vt:lpstr>
      <vt:lpstr>PowerPoint 演示文稿</vt:lpstr>
      <vt:lpstr>3.2：FP-尝试计算</vt:lpstr>
      <vt:lpstr>PowerPoint 演示文稿</vt:lpstr>
      <vt:lpstr>3.2：FP- 矩阵化</vt:lpstr>
      <vt:lpstr>3.3：Universality</vt:lpstr>
      <vt:lpstr>3.3：Universality-证明1</vt:lpstr>
      <vt:lpstr>3.3：Universality-证明2</vt:lpstr>
      <vt:lpstr>3.3：Universality-证明3</vt:lpstr>
      <vt:lpstr>3.3：Universality-证明4</vt:lpstr>
      <vt:lpstr>3.3：Universality-证明5</vt:lpstr>
      <vt:lpstr>3.3：Universality-证明6</vt:lpstr>
      <vt:lpstr>3.3：Universality-证明7</vt:lpstr>
      <vt:lpstr>3.3：Universality-证明8</vt:lpstr>
      <vt:lpstr>3.3：Universality-证明9</vt:lpstr>
      <vt:lpstr>PowerPoint 演示文稿</vt:lpstr>
      <vt:lpstr>5：反向传播（back propagation）</vt:lpstr>
      <vt:lpstr>PowerPoint 演示文稿</vt:lpstr>
      <vt:lpstr>PowerPoint 演示文稿</vt:lpstr>
      <vt:lpstr>5.2：BP-计算公式</vt:lpstr>
      <vt:lpstr>5.2：BP-误差计算的三个疑问</vt:lpstr>
      <vt:lpstr>5.2：BP-偏导计算过程</vt:lpstr>
      <vt:lpstr>PowerPoint 演示文稿</vt:lpstr>
      <vt:lpstr>3.2：BP-训练结果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神经网络</dc:title>
  <cp:lastModifiedBy>刘 毅</cp:lastModifiedBy>
  <cp:revision>3</cp:revision>
  <dcterms:created xsi:type="dcterms:W3CDTF">2018-11-18T06:45:40Z</dcterms:created>
  <dcterms:modified xsi:type="dcterms:W3CDTF">2018-11-18T07:33:15Z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2018-11-01T00:00:00Z</vt:filetime>
  </property>
  <property fmtid="{D5CDD505-2E9C-101B-9397-08002B2CF9AE}" pid="3" name="Creator">
    <vt:lpwstr>WPS 演示</vt:lpwstr>
  </property>
  <property fmtid="{D5CDD505-2E9C-101B-9397-08002B2CF9AE}" pid="4" name="LastSaved">
    <vt:filetime>2018-11-18T00:00:00Z</vt:filetime>
  </property>
</Properties>
</file>