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698" r:id="rId2"/>
    <p:sldMasterId id="2147483721" r:id="rId3"/>
  </p:sldMasterIdLst>
  <p:notesMasterIdLst>
    <p:notesMasterId r:id="rId14"/>
  </p:notesMasterIdLst>
  <p:sldIdLst>
    <p:sldId id="347" r:id="rId4"/>
    <p:sldId id="325" r:id="rId5"/>
    <p:sldId id="335" r:id="rId6"/>
    <p:sldId id="336" r:id="rId7"/>
    <p:sldId id="331" r:id="rId8"/>
    <p:sldId id="333" r:id="rId9"/>
    <p:sldId id="337" r:id="rId10"/>
    <p:sldId id="340" r:id="rId11"/>
    <p:sldId id="338" r:id="rId12"/>
    <p:sldId id="33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33FF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3A2FA-ABD4-439F-A658-34AF00E2363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BAB45-597F-49EA-A0AA-7065E2351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03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0562-13F3-49CD-826E-0AE4ED0E4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D764F-F031-4EC3-942D-F69FE2A65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38582-0889-4E00-838E-A64C373A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D87A-51ED-4885-A3BD-DFBE0FE38D9F}" type="datetime1">
              <a:rPr lang="en-GB" smtClean="0"/>
              <a:t>09/11/2023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76E8A-4AB0-4AE7-9B85-938DB699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5978C-DC1C-455D-97A2-B0A55AA4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7BD0-B8B5-4FD1-B667-C9EC0A5E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3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AFA0-937C-427E-84CB-610C2BE0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D5D2D-CC0F-4FCC-91A2-256733E1E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BDCEF-3651-4E03-BCD7-6124D6D5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146D-3A98-4F61-9AD6-4E1677317227}" type="datetime1">
              <a:rPr lang="en-GB" smtClean="0"/>
              <a:t>09/11/2023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8C27-D28A-4BA9-8FB2-9FA35305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86553-5112-4A4B-B833-BB121C7A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7BD0-B8B5-4FD1-B667-C9EC0A5E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3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A501D-613E-40EC-9EE9-359795773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A98F5-3900-4C0F-8389-D1D83DCA3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63F5-354D-42AA-ADDA-1CEF4EA1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C444-99A9-4528-9146-6AF953F8C860}" type="datetime1">
              <a:rPr lang="en-GB" smtClean="0"/>
              <a:t>09/11/2023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F7B83-AF3C-4E10-9ABF-1F23C449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14137-91FC-4729-8D12-B0E66A54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7BD0-B8B5-4FD1-B667-C9EC0A5E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75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C4ADCC-CB33-4E21-BE66-1F8D9239F5D3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4F9AE-305C-4FE6-8D64-5CEB5F7E8726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7CAE91-99D1-402C-B5F7-29A6CDE8CFA2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C3513-5FFC-4B28-9459-E74D0F712B75}"/>
              </a:ext>
            </a:extLst>
          </p:cNvPr>
          <p:cNvSpPr/>
          <p:nvPr/>
        </p:nvSpPr>
        <p:spPr>
          <a:xfrm>
            <a:off x="9544050" y="2698750"/>
            <a:ext cx="2647950" cy="98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4BE90606-E4CD-4E3B-8C3C-19710A5F40C4}"/>
              </a:ext>
            </a:extLst>
          </p:cNvPr>
          <p:cNvGrpSpPr>
            <a:grpSpLocks/>
          </p:cNvGrpSpPr>
          <p:nvPr/>
        </p:nvGrpSpPr>
        <p:grpSpPr bwMode="auto">
          <a:xfrm>
            <a:off x="0" y="5889949"/>
            <a:ext cx="4107774" cy="914076"/>
            <a:chOff x="9783827" y="6364896"/>
            <a:chExt cx="1948347" cy="447167"/>
          </a:xfrm>
        </p:grpSpPr>
        <p:pic>
          <p:nvPicPr>
            <p:cNvPr id="9" name="Picture 2" descr="Image">
              <a:extLst>
                <a:ext uri="{FF2B5EF4-FFF2-40B4-BE49-F238E27FC236}">
                  <a16:creationId xmlns:a16="http://schemas.microsoft.com/office/drawing/2014/main" id="{A7959E01-52D6-4F6A-B415-4E886CACD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3827" y="6364896"/>
              <a:ext cx="795273" cy="447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 descr="New MSc in Modelling for Global Health – TDMod.Net">
              <a:extLst>
                <a:ext uri="{FF2B5EF4-FFF2-40B4-BE49-F238E27FC236}">
                  <a16:creationId xmlns:a16="http://schemas.microsoft.com/office/drawing/2014/main" id="{0F6B19F6-C6A1-4F03-AB5A-104AFC195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9100" y="6364896"/>
              <a:ext cx="447167" cy="447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8" descr="Coloured NDM men">
              <a:extLst>
                <a:ext uri="{FF2B5EF4-FFF2-40B4-BE49-F238E27FC236}">
                  <a16:creationId xmlns:a16="http://schemas.microsoft.com/office/drawing/2014/main" id="{719B8696-4852-4E36-A11B-472D6BC181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6267" y="6364896"/>
              <a:ext cx="705907" cy="43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lIns="180000" tIns="180000" rIns="252000" bIns="180000" anchor="t"/>
          <a:lstStyle>
            <a:lvl1pPr algn="r">
              <a:defRPr lang="en-ZA" sz="6000" b="1" spc="-30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343650" cy="580921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>
            <a:noAutofit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lecturer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29DF7D9-C17F-48B7-9F67-85D23A46E4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4050" y="4061039"/>
            <a:ext cx="2647950" cy="580921"/>
          </a:xfrm>
          <a:solidFill>
            <a:schemeClr val="accent1"/>
          </a:solidFill>
        </p:spPr>
        <p:txBody>
          <a:bodyPr anchor="b"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4191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DEA94-3A4D-4EB5-ABE9-5F780C0B40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7B300-0BF6-4CD0-A295-DFAABE28D5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4E9230F6-A9AB-4F13-8F78-D20AD715144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31800" y="571500"/>
            <a:ext cx="5586413" cy="568642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C1F31-0D82-4427-B6BA-EE27AC0EB259}"/>
              </a:ext>
            </a:extLst>
          </p:cNvPr>
          <p:cNvSpPr/>
          <p:nvPr/>
        </p:nvSpPr>
        <p:spPr>
          <a:xfrm>
            <a:off x="9640887" y="255352"/>
            <a:ext cx="2411413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57EC643-276B-4CA7-8F04-9F6AD07A44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552214"/>
            <a:ext cx="5956300" cy="1105328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3600">
                <a:solidFill>
                  <a:schemeClr val="bg1"/>
                </a:solidFill>
                <a:latin typeface="FoundrySterling-Book" panose="00000400000000000000" pitchFamily="2" charset="0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441984-0489-41E3-9E24-AAC7ED8519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4738" y="1822315"/>
            <a:ext cx="5897562" cy="44356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7154F116-AB3D-40D2-934B-7ABAE0426D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31993BFA-A8D8-4817-A98D-FF25D949CF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139239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8E2AABDB-68EA-492B-8C35-21A26ED270CA}"/>
              </a:ext>
            </a:extLst>
          </p:cNvPr>
          <p:cNvSpPr/>
          <p:nvPr/>
        </p:nvSpPr>
        <p:spPr>
          <a:xfrm>
            <a:off x="431800" y="2100263"/>
            <a:ext cx="1984375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265C6C24-8EAC-4414-BCF8-DF32EB8CBFEA}"/>
              </a:ext>
            </a:extLst>
          </p:cNvPr>
          <p:cNvSpPr/>
          <p:nvPr/>
        </p:nvSpPr>
        <p:spPr>
          <a:xfrm>
            <a:off x="6299200" y="2100263"/>
            <a:ext cx="1984375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533400"/>
            <a:ext cx="11340000" cy="728038"/>
          </a:xfrm>
        </p:spPr>
        <p:txBody>
          <a:bodyPr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body" sz="quarter" idx="32"/>
          </p:nvPr>
        </p:nvSpPr>
        <p:spPr>
          <a:xfrm>
            <a:off x="432487" y="1261438"/>
            <a:ext cx="11339513" cy="360000"/>
          </a:xfrm>
        </p:spPr>
        <p:txBody>
          <a:bodyPr/>
          <a:lstStyle>
            <a:lvl1pPr marL="0" indent="0">
              <a:buNone/>
              <a:defRPr sz="28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mparison Left Placeholder 1"/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Comparison Left Placeholder 2"/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B42B1AB-72F9-4B52-95E0-AF54E617689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DCAA280-A893-40D5-9B46-11236707A54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C915FAB-6B29-4115-AE9A-C4F23ED06D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D9E5A563-8C31-48DC-8AD1-77C40A1C88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3703674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7" y="425064"/>
            <a:ext cx="11328400" cy="755081"/>
          </a:xfrm>
        </p:spPr>
        <p:txBody>
          <a:bodyPr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body" sz="quarter" idx="32"/>
          </p:nvPr>
        </p:nvSpPr>
        <p:spPr>
          <a:xfrm>
            <a:off x="420687" y="1180145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19" y="1789890"/>
            <a:ext cx="11180594" cy="439382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4B2DF-07B1-48EE-9005-63BB31738B5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B1DE-8C3A-4E4F-BB2D-99462DCF8DB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54B434A0-0D40-43DF-99AD-958A4A053B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480DA4CF-944E-4368-AD42-3E178670EB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350843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460567"/>
            <a:ext cx="11340000" cy="63452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body" sz="quarter" idx="32"/>
          </p:nvPr>
        </p:nvSpPr>
        <p:spPr>
          <a:xfrm>
            <a:off x="431800" y="1101078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731523"/>
            <a:ext cx="5472000" cy="446047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9887" y="1730772"/>
            <a:ext cx="5472113" cy="446047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5C1F4B6-B609-459F-A92B-B9D82B5137F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9D3881-534E-4B95-B487-2F818F35DA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622F8-0D23-4C1B-940C-DCF524962D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78DD2DC1-AB55-40DF-8447-22A2BC0AB2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1557621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512145"/>
            <a:ext cx="11340000" cy="56822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ubtitle 2"/>
          <p:cNvSpPr>
            <a:spLocks noGrp="1"/>
          </p:cNvSpPr>
          <p:nvPr>
            <p:ph type="body" sz="quarter" idx="32"/>
          </p:nvPr>
        </p:nvSpPr>
        <p:spPr>
          <a:xfrm>
            <a:off x="426243" y="1080371"/>
            <a:ext cx="11339513" cy="293687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627762"/>
            <a:ext cx="2160000" cy="45634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26412" y="1627762"/>
            <a:ext cx="2160588" cy="45634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21412" y="1627762"/>
            <a:ext cx="2160588" cy="45634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316412" y="1623297"/>
            <a:ext cx="2160588" cy="45634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11412" y="1623297"/>
            <a:ext cx="2160588" cy="456795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012DC9D-5481-4679-A8F2-3347FFD8F86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A19C741-3CBF-4384-8A96-425E3467CBB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1ECC7921-00D8-492B-84E8-6BDD5C18BA5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03D0F10E-CBF8-40D2-94CA-DDA6AADF89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3340856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20429"/>
            <a:ext cx="11340000" cy="49989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body" sz="quarter" idx="32"/>
          </p:nvPr>
        </p:nvSpPr>
        <p:spPr>
          <a:xfrm>
            <a:off x="431800" y="1037874"/>
            <a:ext cx="11339513" cy="293688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581324"/>
            <a:ext cx="3600000" cy="46099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301550" y="1580800"/>
            <a:ext cx="3600450" cy="46099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171550" y="1580799"/>
            <a:ext cx="3600450" cy="46099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DB1532A-186B-4817-9643-F902DA37D4CD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D337747-DF9E-4E6B-923B-8940D83E717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CA392539-6FC4-478C-A895-BE1C931C76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0256D5E1-56C0-4C07-A1C1-FB8146A57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4257603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9A1A-B4E7-4FB7-93E7-2AAD40A9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B10F9-AC94-47E5-96A4-58838E0526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2330" y="6464328"/>
            <a:ext cx="5664200" cy="293687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C6038-EE1F-479E-9EF7-9683556EB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60200" y="6384396"/>
            <a:ext cx="431800" cy="433387"/>
          </a:xfrm>
        </p:spPr>
        <p:txBody>
          <a:bodyPr/>
          <a:lstStyle/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2E065D05-69C4-4E99-9FDB-3EE4235ACF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8930" y="2055318"/>
            <a:ext cx="2517605" cy="484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78ACD8BB-43C5-4C22-A8EC-483C7D634F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8930" y="1650992"/>
            <a:ext cx="2517605" cy="38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00D59436-05CA-4770-8834-34344E94A2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59040" y="2105648"/>
            <a:ext cx="2517605" cy="484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8" name="Text Placeholder 19">
            <a:extLst>
              <a:ext uri="{FF2B5EF4-FFF2-40B4-BE49-F238E27FC236}">
                <a16:creationId xmlns:a16="http://schemas.microsoft.com/office/drawing/2014/main" id="{E923025F-3478-46F4-8AA8-18260A5CBA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59041" y="1705185"/>
            <a:ext cx="2517605" cy="38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ECD72AD6-6542-41DC-BB00-CC2FB22878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8925" y="4672272"/>
            <a:ext cx="2517605" cy="484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FCF6470F-A76A-4A41-A0A0-BA1F5650A2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88925" y="4267946"/>
            <a:ext cx="2517605" cy="38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:a16="http://schemas.microsoft.com/office/drawing/2014/main" id="{58726D05-3240-4E6B-943A-83D5996499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12281" y="4672272"/>
            <a:ext cx="2517605" cy="484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id="{E73FD20B-0C2D-47E6-BBA7-40696325CBF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12281" y="4267946"/>
            <a:ext cx="2517605" cy="38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0E9F2F8F-D429-4FFC-A24E-10D42C1DBD9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90414" y="1468438"/>
            <a:ext cx="3018285" cy="2414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6" name="Picture Placeholder 44">
            <a:extLst>
              <a:ext uri="{FF2B5EF4-FFF2-40B4-BE49-F238E27FC236}">
                <a16:creationId xmlns:a16="http://schemas.microsoft.com/office/drawing/2014/main" id="{67C2DF25-3F6C-4F2D-A738-C8D316BB16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0" y="3897036"/>
            <a:ext cx="3090414" cy="2414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7" name="Picture Placeholder 44">
            <a:extLst>
              <a:ext uri="{FF2B5EF4-FFF2-40B4-BE49-F238E27FC236}">
                <a16:creationId xmlns:a16="http://schemas.microsoft.com/office/drawing/2014/main" id="{85F563F0-7903-4A18-93EA-75F757144F6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08700" y="3897036"/>
            <a:ext cx="3054350" cy="2414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8" name="Picture Placeholder 44">
            <a:extLst>
              <a:ext uri="{FF2B5EF4-FFF2-40B4-BE49-F238E27FC236}">
                <a16:creationId xmlns:a16="http://schemas.microsoft.com/office/drawing/2014/main" id="{FA6EFF64-184C-4680-AE72-CDF82BD32A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163049" y="1468438"/>
            <a:ext cx="3018285" cy="2414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CF18DE85-4ADC-49E7-B15E-861D4ACFA9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D5EB6CC9-817E-437F-A344-E6E4C40C55F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54778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2613-79D8-49C3-8FFA-DDB13803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D932A-95D5-468A-BF63-E86994A31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2DC53-AA1C-4959-9B12-BE390824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E537-2999-41BF-8E52-8ECC0D5DEBA0}" type="datetime1">
              <a:rPr lang="en-GB" smtClean="0"/>
              <a:t>09/11/2023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C280-48BA-4620-B28F-8CC93F2C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F130-1799-4697-B87E-7DEC1CBF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7BD0-B8B5-4FD1-B667-C9EC0A5E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69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Accent block left">
            <a:extLst>
              <a:ext uri="{FF2B5EF4-FFF2-40B4-BE49-F238E27FC236}">
                <a16:creationId xmlns:a16="http://schemas.microsoft.com/office/drawing/2014/main" id="{7B40C07E-607F-48C1-B8FE-21761FFB2C07}"/>
              </a:ext>
            </a:extLst>
          </p:cNvPr>
          <p:cNvSpPr/>
          <p:nvPr/>
        </p:nvSpPr>
        <p:spPr>
          <a:xfrm>
            <a:off x="431800" y="1179420"/>
            <a:ext cx="1984375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 descr="Accent bar right&#10;">
            <a:extLst>
              <a:ext uri="{FF2B5EF4-FFF2-40B4-BE49-F238E27FC236}">
                <a16:creationId xmlns:a16="http://schemas.microsoft.com/office/drawing/2014/main" id="{6A1B9A04-B806-41E1-8844-65BA43F767E9}"/>
              </a:ext>
            </a:extLst>
          </p:cNvPr>
          <p:cNvSpPr/>
          <p:nvPr/>
        </p:nvSpPr>
        <p:spPr>
          <a:xfrm>
            <a:off x="6299886" y="1179420"/>
            <a:ext cx="1984375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562182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31800" y="1380724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086" y="139827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6299886" y="2057399"/>
            <a:ext cx="5447914" cy="413226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431800" y="2057399"/>
            <a:ext cx="5447914" cy="41322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C344620-48EA-4188-8986-E8B2A13A67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DD3DCB3-057D-4B0A-A05E-B45155434C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8B63851-F80A-4277-9C67-64D20A7395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928C104F-D247-4279-987F-815271F431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2528018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Accent block left">
            <a:extLst>
              <a:ext uri="{FF2B5EF4-FFF2-40B4-BE49-F238E27FC236}">
                <a16:creationId xmlns:a16="http://schemas.microsoft.com/office/drawing/2014/main" id="{67D0D352-E444-4D36-9EB6-AC29A343A7AB}"/>
              </a:ext>
            </a:extLst>
          </p:cNvPr>
          <p:cNvSpPr/>
          <p:nvPr/>
        </p:nvSpPr>
        <p:spPr>
          <a:xfrm>
            <a:off x="431800" y="1892300"/>
            <a:ext cx="1984375" cy="115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542924"/>
            <a:ext cx="3932037" cy="1300351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788816" y="542923"/>
            <a:ext cx="6971184" cy="5318127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F7E75C9-746B-4156-AA4B-DED370DE54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EC33BBE-006E-4DB8-8DA9-D519BA110F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9E6E61A5-FCF6-41AB-A900-866172B093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B5B42B7-AB7F-4F62-B0D1-80E9E8D1D7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4185273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Accent block left">
            <a:extLst>
              <a:ext uri="{FF2B5EF4-FFF2-40B4-BE49-F238E27FC236}">
                <a16:creationId xmlns:a16="http://schemas.microsoft.com/office/drawing/2014/main" id="{8BE97306-620A-422A-B350-CAF4FC2A6EDE}"/>
              </a:ext>
            </a:extLst>
          </p:cNvPr>
          <p:cNvSpPr/>
          <p:nvPr/>
        </p:nvSpPr>
        <p:spPr>
          <a:xfrm>
            <a:off x="431800" y="1892300"/>
            <a:ext cx="1984375" cy="115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561974"/>
            <a:ext cx="3932037" cy="1281301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788816" y="561973"/>
            <a:ext cx="6971184" cy="529907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EB3DBCB-2305-4A95-B431-531B5FCAC0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A58A7C9-9B54-41E2-9814-4835ACEB2A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B81AE6F-D77B-49D5-A0CF-8AFE31C9B2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51FA574-C2CC-4CD6-9BF0-2489DB5469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29321884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608766"/>
            <a:ext cx="11328400" cy="75331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body" sz="quarter" idx="32"/>
          </p:nvPr>
        </p:nvSpPr>
        <p:spPr>
          <a:xfrm>
            <a:off x="442913" y="1362076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3A94C11-508E-4EE7-BA55-BE097FA61AB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FAF67-F2E6-4B75-82C4-07F0E81A2C4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0F0FFD3-519B-4B61-91FB-E9379F1BA4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17198D7A-91B9-471E-AA5E-E886C7EAA3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2203978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572294"/>
            <a:ext cx="11328400" cy="8461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A6999-608C-408D-BC11-B792B54A5A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1131BF-3CE6-44F0-9E3B-5F2064A9B3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7558CDD3-FFC7-4E54-A47A-EB7EBE260F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1179CA57-2E81-4943-B3EE-E22B53E406D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18066996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80B2-174A-48AA-8B78-F88C0A3D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570665"/>
            <a:ext cx="11328400" cy="846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2AF3C-B902-4707-BCD1-B886110A59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967F6-5660-4053-8A3C-CEBE811530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8B018F0-74B0-4A3F-87A6-B9E4C550E4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A91AA594-6586-441F-A152-CEFCBD3931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23846090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5564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311886" y="1200150"/>
            <a:ext cx="5460114" cy="49768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31999" y="1200150"/>
            <a:ext cx="5448115" cy="49768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5671-1723-42C7-B9FF-7283DFD9FA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51EA-D3DE-49D8-A10B-739871DBDE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93939DAA-F999-41DE-8BBC-E62EE04035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04A7836C-AD04-48FD-9738-D614BC5561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1032294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591303"/>
            <a:ext cx="11328400" cy="846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614995" y="1724025"/>
            <a:ext cx="11145204" cy="44402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  <a:endParaRPr lang="en-GB" altLang="en-US" noProof="0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62DA23F-17B3-4B29-917D-2F30CA601F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890B3C-672E-4F6A-8A8D-40F5C68573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236ABC11-1F6C-4867-BF53-B8BD47F84D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6A737EE-47F8-4B4B-8BEA-67CEAA0EF3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17010664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63C4215-9DC9-485E-A8C2-093565F18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30F18EF-683A-491C-9C51-21DEB0BEBB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A41D2C95-CC2C-40E8-8C35-8B1885346E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DE906B41-8600-4FB4-A8C7-C6B418CC17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12491650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D292-801F-4D07-95EE-BFE62F1B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550860"/>
            <a:ext cx="11328400" cy="846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B5A26-86BF-428F-8F95-998B56472D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E7511-7CD3-4129-94E1-C8923709A4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0E3E5F-5625-4B8D-8445-2FB2704A83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4850" y="1766886"/>
            <a:ext cx="11055350" cy="4303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2EA50A9-8A57-4F30-89DA-D6140FFD6D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A0765FDC-C516-450D-955F-31F49AB435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224020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3436-20E4-452D-BCF1-7A8CB70A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952DE-DA49-47DE-AB7F-30F1D8D59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4C46-26C2-4A93-A70E-EF583E52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7B7A-09D8-4382-9E99-8B2971FC144B}" type="datetime1">
              <a:rPr lang="en-GB" smtClean="0"/>
              <a:t>09/11/2023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928EA-E4E8-4678-BBAC-499579BF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D445D-BDF9-45FF-92F8-88407FA3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7BD0-B8B5-4FD1-B667-C9EC0A5E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453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501E-9877-4676-82EE-63AD8436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BA66A-F6FE-4C0E-B4E9-4B42EC36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B47E-F054-4045-BF1C-C8775240B627}" type="datetime1">
              <a:rPr lang="en-GB" smtClean="0"/>
              <a:t>09/11/2023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98D31-59A5-48A9-90A0-76985478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A8E45-DA41-4F15-8FD4-474D68ED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9187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0562-13F3-49CD-826E-0AE4ED0E4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D764F-F031-4EC3-942D-F69FE2A65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38582-0889-4E00-838E-A64C373A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E53B-B42B-4800-B61B-F5EE9D3ADABA}" type="datetime1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76E8A-4AB0-4AE7-9B85-938DB699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5978C-DC1C-455D-97A2-B0A55AA4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8727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2613-79D8-49C3-8FFA-DDB13803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D932A-95D5-468A-BF63-E86994A31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2DC53-AA1C-4959-9B12-BE390824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43AB-5535-4E27-A1F1-C0A9F0BFB273}" type="datetime1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C280-48BA-4620-B28F-8CC93F2C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F130-1799-4697-B87E-7DEC1CBF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5443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9CF5-083E-4595-92F5-993C0C3B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AE4B-FE07-4A08-8E44-D89A0F0F6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57CFC-D311-4D24-A9D9-15B31A790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4A446-DF0F-4514-B0A8-06D8A15F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51A2-F344-40BB-99AF-0DD9A73A737E}" type="datetime1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2431F-584A-4836-95C2-9AA819EC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013FC-C6BD-452B-8181-A33D8B9F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2121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3D4B0B-E355-4614-A661-394543A65842}"/>
              </a:ext>
            </a:extLst>
          </p:cNvPr>
          <p:cNvSpPr/>
          <p:nvPr/>
        </p:nvSpPr>
        <p:spPr>
          <a:xfrm>
            <a:off x="9348788" y="3700463"/>
            <a:ext cx="2411412" cy="115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ubtitle 2"/>
          <p:cNvSpPr>
            <a:spLocks noGrp="1"/>
          </p:cNvSpPr>
          <p:nvPr>
            <p:ph type="body" sz="quarter" idx="32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B02515B-EB6F-4291-BC29-4A19C1A9EE3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D55C047-934B-4CA8-8947-C03DBCDF0AA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DAB77-031E-4202-B9F3-C328DF8CE1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397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5A8F1E-4002-42FC-951A-28A5456318E5}"/>
              </a:ext>
            </a:extLst>
          </p:cNvPr>
          <p:cNvSpPr/>
          <p:nvPr/>
        </p:nvSpPr>
        <p:spPr>
          <a:xfrm>
            <a:off x="9775825" y="1762125"/>
            <a:ext cx="1984375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body" sz="quarter" idx="32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E5C6A12-AF63-472E-A42D-0F17E640ECE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0E0AD0D5-BA19-4E40-9EDB-C4847376A86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78E04-DE74-4CAC-B4AD-3AE29F76CF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536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er Slide 2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63A95E-68BC-4F9A-87B9-E8E501238DF1}"/>
              </a:ext>
            </a:extLst>
          </p:cNvPr>
          <p:cNvSpPr/>
          <p:nvPr/>
        </p:nvSpPr>
        <p:spPr>
          <a:xfrm>
            <a:off x="0" y="5210175"/>
            <a:ext cx="2411413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03E76-5002-47F3-BECD-5503CE9D1C5C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9FF951-6CC1-4C54-A6B3-FB00276B7F49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BD40A-AD22-4863-82F1-5166272FDD44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0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1AB6F86E-50FF-4A12-89EC-25C13C9504D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26A25A1-78CC-47CF-9665-C07224748C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6D79-E05B-4189-B931-1E1E6000B3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920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1800" y="431800"/>
            <a:ext cx="11328400" cy="84576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5B1670-A19C-4C6C-9AE1-829E628C3B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4B8223D-28DE-4F9A-B77E-ED746B6939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926FE-E546-414E-BF70-C35EEFDEA2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137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A7B50E-334B-4F3D-AE59-CFAE5392A1D5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2536BB-42D8-49AD-83E9-A13C9043F23F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580586-E49D-4F38-8C7F-E2E80CF7F73D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40E795-9000-490E-8C6A-9E29D3AC7218}"/>
              </a:ext>
            </a:extLst>
          </p:cNvPr>
          <p:cNvSpPr/>
          <p:nvPr/>
        </p:nvSpPr>
        <p:spPr>
          <a:xfrm>
            <a:off x="8458200" y="2686050"/>
            <a:ext cx="3733800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lIns="180000" tIns="180000" rIns="252000" bIns="180000" anchor="t"/>
          <a:lstStyle>
            <a:lvl1pPr algn="r">
              <a:defRPr lang="en-ZA" sz="6000" b="1" spc="-300" dirty="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629A2079-ECFB-4000-B25C-7B200D025D0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4AFC3-5D1C-4C5D-B772-C88AE09804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295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5A7B6C-529D-4D74-90C0-313BC341C6FF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37EFF-722A-4EF4-A3C7-D61E7BAC3FE3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5B9D4D-F5D8-4495-8EFE-4742B0E385CF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D89A92-6D8C-473B-A9A6-964DE529787D}"/>
              </a:ext>
            </a:extLst>
          </p:cNvPr>
          <p:cNvSpPr/>
          <p:nvPr/>
        </p:nvSpPr>
        <p:spPr>
          <a:xfrm>
            <a:off x="9780588" y="2698750"/>
            <a:ext cx="2411412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lIns="180000" tIns="180000" rIns="252000" bIns="180000" anchor="t"/>
          <a:lstStyle>
            <a:lvl1pPr algn="r">
              <a:defRPr lang="en-ZA" sz="6000" b="1" spc="-30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28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9CF5-083E-4595-92F5-993C0C3B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AE4B-FE07-4A08-8E44-D89A0F0F6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57CFC-D311-4D24-A9D9-15B31A790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4A446-DF0F-4514-B0A8-06D8A15F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D7B8-5A68-4AD9-93EE-E002F7D6599E}" type="datetime1">
              <a:rPr lang="en-GB" smtClean="0"/>
              <a:t>09/11/2023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2431F-584A-4836-95C2-9AA819EC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013FC-C6BD-452B-8181-A33D8B9F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7BD0-B8B5-4FD1-B667-C9EC0A5E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298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8466C0-AC6C-4323-B609-F090377D2887}"/>
              </a:ext>
            </a:extLst>
          </p:cNvPr>
          <p:cNvSpPr/>
          <p:nvPr/>
        </p:nvSpPr>
        <p:spPr>
          <a:xfrm>
            <a:off x="9780588" y="5248275"/>
            <a:ext cx="2411412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2B1D70-6AC3-469B-A2F0-56DF4494274E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71AB8C-2A96-4983-A8CF-231F5C8EDDDF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5E299A-F4F4-4AC1-9B6F-43D593FC0A05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5700" y="2204860"/>
            <a:ext cx="5956300" cy="1944000"/>
          </a:xfrm>
          <a:solidFill>
            <a:schemeClr val="bg1"/>
          </a:solidFill>
        </p:spPr>
        <p:txBody>
          <a:bodyPr lIns="180000" tIns="180000" rIns="252000" bIns="180000" anchor="t"/>
          <a:lstStyle>
            <a:lvl1pPr algn="r">
              <a:defRPr lang="en-ZA" sz="6000" b="1" spc="-30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body" sz="quarter" idx="13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9A694B1-AFA7-4C8B-9D10-9E613DC1FC8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84168903-929A-4107-9606-ED1635CC32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F3FF3-6860-45D6-9757-42CEAD2096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309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EBF627-8BC0-459C-976C-D5F0D6018F15}"/>
              </a:ext>
            </a:extLst>
          </p:cNvPr>
          <p:cNvSpPr/>
          <p:nvPr/>
        </p:nvSpPr>
        <p:spPr>
          <a:xfrm>
            <a:off x="0" y="5210175"/>
            <a:ext cx="2411413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416C38-0E39-4230-A3ED-60B2ADE602ED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BE3C3-E847-4045-8A54-5D6D19B28E37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A7338-B0E0-4F38-926B-35335F7AE3EC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0981C20-27A1-4AEA-84CF-038B916241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53EB00C-AA55-415E-B8CE-E9DDB843E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3B41A-8E83-4FB2-8DAC-3F10FAA5A1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941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C4ADCC-CB33-4E21-BE66-1F8D9239F5D3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4F9AE-305C-4FE6-8D64-5CEB5F7E8726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7CAE91-99D1-402C-B5F7-29A6CDE8CFA2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C3513-5FFC-4B28-9459-E74D0F712B75}"/>
              </a:ext>
            </a:extLst>
          </p:cNvPr>
          <p:cNvSpPr/>
          <p:nvPr/>
        </p:nvSpPr>
        <p:spPr>
          <a:xfrm>
            <a:off x="9780588" y="2698750"/>
            <a:ext cx="2411412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4BE90606-E4CD-4E3B-8C3C-19710A5F40C4}"/>
              </a:ext>
            </a:extLst>
          </p:cNvPr>
          <p:cNvGrpSpPr>
            <a:grpSpLocks/>
          </p:cNvGrpSpPr>
          <p:nvPr/>
        </p:nvGrpSpPr>
        <p:grpSpPr bwMode="auto">
          <a:xfrm>
            <a:off x="0" y="5889949"/>
            <a:ext cx="4107774" cy="914076"/>
            <a:chOff x="9783827" y="6364896"/>
            <a:chExt cx="1948347" cy="447167"/>
          </a:xfrm>
        </p:grpSpPr>
        <p:pic>
          <p:nvPicPr>
            <p:cNvPr id="9" name="Picture 2" descr="Image">
              <a:extLst>
                <a:ext uri="{FF2B5EF4-FFF2-40B4-BE49-F238E27FC236}">
                  <a16:creationId xmlns:a16="http://schemas.microsoft.com/office/drawing/2014/main" id="{A7959E01-52D6-4F6A-B415-4E886CACD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3827" y="6364896"/>
              <a:ext cx="795273" cy="447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 descr="New MSc in Modelling for Global Health – TDMod.Net">
              <a:extLst>
                <a:ext uri="{FF2B5EF4-FFF2-40B4-BE49-F238E27FC236}">
                  <a16:creationId xmlns:a16="http://schemas.microsoft.com/office/drawing/2014/main" id="{0F6B19F6-C6A1-4F03-AB5A-104AFC195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9100" y="6364896"/>
              <a:ext cx="447167" cy="447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8" descr="Coloured NDM men">
              <a:extLst>
                <a:ext uri="{FF2B5EF4-FFF2-40B4-BE49-F238E27FC236}">
                  <a16:creationId xmlns:a16="http://schemas.microsoft.com/office/drawing/2014/main" id="{719B8696-4852-4E36-A11B-472D6BC181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6267" y="6364896"/>
              <a:ext cx="705907" cy="43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lIns="180000" tIns="180000" rIns="252000" bIns="180000" anchor="t"/>
          <a:lstStyle>
            <a:lvl1pPr algn="r">
              <a:defRPr lang="en-ZA" sz="6000" b="1" spc="-30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>
            <a:noAutofit/>
          </a:bodyPr>
          <a:lstStyle>
            <a:lvl1pPr marL="0" indent="0" algn="r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853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8466C0-AC6C-4323-B609-F090377D2887}"/>
              </a:ext>
            </a:extLst>
          </p:cNvPr>
          <p:cNvSpPr/>
          <p:nvPr/>
        </p:nvSpPr>
        <p:spPr>
          <a:xfrm>
            <a:off x="9780588" y="5248275"/>
            <a:ext cx="2411412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2B1D70-6AC3-469B-A2F0-56DF4494274E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71AB8C-2A96-4983-A8CF-231F5C8EDDDF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5E299A-F4F4-4AC1-9B6F-43D593FC0A05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5700" y="2204860"/>
            <a:ext cx="5956300" cy="1944000"/>
          </a:xfrm>
          <a:solidFill>
            <a:schemeClr val="bg1"/>
          </a:solidFill>
        </p:spPr>
        <p:txBody>
          <a:bodyPr lIns="180000" tIns="180000" rIns="252000" bIns="180000" anchor="t"/>
          <a:lstStyle>
            <a:lvl1pPr algn="r">
              <a:defRPr lang="en-ZA" sz="6000" b="1" spc="-30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body" sz="quarter" idx="13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9A694B1-AFA7-4C8B-9D10-9E613DC1FC8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84168903-929A-4107-9606-ED1635CC32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F3FF3-6860-45D6-9757-42CEAD2096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344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er Slide 2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63A95E-68BC-4F9A-87B9-E8E501238DF1}"/>
              </a:ext>
            </a:extLst>
          </p:cNvPr>
          <p:cNvSpPr/>
          <p:nvPr/>
        </p:nvSpPr>
        <p:spPr>
          <a:xfrm>
            <a:off x="0" y="5210175"/>
            <a:ext cx="2411413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03E76-5002-47F3-BECD-5503CE9D1C5C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9FF951-6CC1-4C54-A6B3-FB00276B7F49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BD40A-AD22-4863-82F1-5166272FDD44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0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1AB6F86E-50FF-4A12-89EC-25C13C9504D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26A25A1-78CC-47CF-9665-C07224748C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6D79-E05B-4189-B931-1E1E6000B3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582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3D4B0B-E355-4614-A661-394543A65842}"/>
              </a:ext>
            </a:extLst>
          </p:cNvPr>
          <p:cNvSpPr/>
          <p:nvPr/>
        </p:nvSpPr>
        <p:spPr>
          <a:xfrm>
            <a:off x="9348788" y="3700463"/>
            <a:ext cx="2411412" cy="115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ubtitle 2"/>
          <p:cNvSpPr>
            <a:spLocks noGrp="1"/>
          </p:cNvSpPr>
          <p:nvPr>
            <p:ph type="body" sz="quarter" idx="32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B02515B-EB6F-4291-BC29-4A19C1A9EE3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D55C047-934B-4CA8-8947-C03DBCDF0AA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DAB77-031E-4202-B9F3-C328DF8CE1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105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5A8F1E-4002-42FC-951A-28A5456318E5}"/>
              </a:ext>
            </a:extLst>
          </p:cNvPr>
          <p:cNvSpPr/>
          <p:nvPr/>
        </p:nvSpPr>
        <p:spPr>
          <a:xfrm>
            <a:off x="9775825" y="1762125"/>
            <a:ext cx="1984375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body" sz="quarter" idx="32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E5C6A12-AF63-472E-A42D-0F17E640ECE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0E0AD0D5-BA19-4E40-9EDB-C4847376A86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78E04-DE74-4CAC-B4AD-3AE29F76CF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1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8E2AABDB-68EA-492B-8C35-21A26ED270CA}"/>
              </a:ext>
            </a:extLst>
          </p:cNvPr>
          <p:cNvSpPr/>
          <p:nvPr/>
        </p:nvSpPr>
        <p:spPr>
          <a:xfrm>
            <a:off x="431800" y="2100263"/>
            <a:ext cx="1984375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265C6C24-8EAC-4414-BCF8-DF32EB8CBFEA}"/>
              </a:ext>
            </a:extLst>
          </p:cNvPr>
          <p:cNvSpPr/>
          <p:nvPr/>
        </p:nvSpPr>
        <p:spPr>
          <a:xfrm>
            <a:off x="6299200" y="2100263"/>
            <a:ext cx="1984375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343711"/>
            <a:ext cx="11340000" cy="917727"/>
          </a:xfrm>
        </p:spPr>
        <p:txBody>
          <a:bodyPr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body" sz="quarter" idx="32"/>
          </p:nvPr>
        </p:nvSpPr>
        <p:spPr>
          <a:xfrm>
            <a:off x="432487" y="1261438"/>
            <a:ext cx="11339513" cy="360000"/>
          </a:xfrm>
        </p:spPr>
        <p:txBody>
          <a:bodyPr/>
          <a:lstStyle>
            <a:lvl1pPr marL="0" indent="0">
              <a:buNone/>
              <a:defRPr sz="28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mparison Left Placeholder 1"/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Comparison Left Placeholder 2"/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B42B1AB-72F9-4B52-95E0-AF54E617689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DCAA280-A893-40D5-9B46-11236707A54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B2D77-FD07-4AA0-A57B-647DB6AD7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03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1800" y="431800"/>
            <a:ext cx="11328400" cy="84576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5B1670-A19C-4C6C-9AE1-829E628C3B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4B8223D-28DE-4F9A-B77E-ED746B6939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926FE-E546-414E-BF70-C35EEFDEA2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88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A7B50E-334B-4F3D-AE59-CFAE5392A1D5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2536BB-42D8-49AD-83E9-A13C9043F23F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580586-E49D-4F38-8C7F-E2E80CF7F73D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40E795-9000-490E-8C6A-9E29D3AC7218}"/>
              </a:ext>
            </a:extLst>
          </p:cNvPr>
          <p:cNvSpPr/>
          <p:nvPr/>
        </p:nvSpPr>
        <p:spPr>
          <a:xfrm>
            <a:off x="8458200" y="2686050"/>
            <a:ext cx="3733800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lIns="180000" tIns="180000" rIns="252000" bIns="180000" anchor="t"/>
          <a:lstStyle>
            <a:lvl1pPr algn="r">
              <a:defRPr lang="en-ZA" sz="6000" b="1" spc="-300" dirty="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629A2079-ECFB-4000-B25C-7B200D025D0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4AFC3-5D1C-4C5D-B772-C88AE09804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4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2294-DF3D-4136-A93E-C8CC85A2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52BB3-889E-4079-811C-3E9C75874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BB9DE-8D82-4E69-950B-EF1F2AEF2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C3A19-F75F-418E-8CBB-E2B60C483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3A43C-9D2E-4260-A900-0BAE59E8B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316AA-BD33-45CC-AD15-AAD43069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6274-C208-4647-B271-E96EDDAAA821}" type="datetime1">
              <a:rPr lang="en-GB" smtClean="0"/>
              <a:t>09/11/2023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2BA02-A8A7-4DBA-A8C4-21A61264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4C738-7391-4BAE-B9CA-835B29C2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7BD0-B8B5-4FD1-B667-C9EC0A5E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032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48294"/>
            <a:ext cx="11328400" cy="755081"/>
          </a:xfrm>
        </p:spPr>
        <p:txBody>
          <a:bodyPr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body" sz="quarter" idx="32"/>
          </p:nvPr>
        </p:nvSpPr>
        <p:spPr>
          <a:xfrm>
            <a:off x="431800" y="1086632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19" y="1789890"/>
            <a:ext cx="11180594" cy="439382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4B2DF-07B1-48EE-9005-63BB31738B5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B1DE-8C3A-4E4F-BB2D-99462DCF8DB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236BE-D801-4D99-9258-E6DD4D00D4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430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63452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body" sz="quarter" idx="32"/>
          </p:nvPr>
        </p:nvSpPr>
        <p:spPr>
          <a:xfrm>
            <a:off x="431800" y="1066528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731523"/>
            <a:ext cx="5472000" cy="446047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9887" y="1730772"/>
            <a:ext cx="5472113" cy="446047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5C1F4B6-B609-459F-A92B-B9D82B5137F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9D3881-534E-4B95-B487-2F818F35DA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0FFD1-59D4-40EE-813F-62CC7BFBDF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474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32"/>
          </p:nvPr>
        </p:nvSpPr>
        <p:spPr>
          <a:xfrm>
            <a:off x="431800" y="881519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DB1532A-186B-4817-9643-F902DA37D4CD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D337747-DF9E-4E6B-923B-8940D83E717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7B57A-7F1F-4B9B-83C9-C5CF86E801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450F55A-62CD-47C7-BAC1-1156BDA8013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71450" y="0"/>
            <a:ext cx="2838450" cy="293688"/>
          </a:xfrm>
        </p:spPr>
        <p:txBody>
          <a:bodyPr/>
          <a:lstStyle>
            <a:lvl1pPr>
              <a:defRPr sz="1400"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2E5D336-DF1D-44BD-A53C-ED88D7C72A2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686425" y="-41077"/>
            <a:ext cx="2838450" cy="293688"/>
          </a:xfrm>
        </p:spPr>
        <p:txBody>
          <a:bodyPr/>
          <a:lstStyle>
            <a:lvl1pPr>
              <a:defRPr sz="1400"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0098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9642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ubtitle 2"/>
          <p:cNvSpPr>
            <a:spLocks noGrp="1"/>
          </p:cNvSpPr>
          <p:nvPr>
            <p:ph type="body" sz="quarter" idx="32"/>
          </p:nvPr>
        </p:nvSpPr>
        <p:spPr>
          <a:xfrm>
            <a:off x="426243" y="928422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627762"/>
            <a:ext cx="2160000" cy="45634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26412" y="1627762"/>
            <a:ext cx="2160588" cy="45634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21412" y="1627762"/>
            <a:ext cx="2160588" cy="45634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316412" y="1623297"/>
            <a:ext cx="2160588" cy="45634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11412" y="1623297"/>
            <a:ext cx="2160588" cy="456795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012DC9D-5481-4679-A8F2-3347FFD8F86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A19C741-3CBF-4384-8A96-425E3467CBB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BDF19-EE47-4D2A-9F2E-256949E803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185AF0A-5FC4-429F-9673-B33D1E67067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71450" y="0"/>
            <a:ext cx="2838450" cy="293688"/>
          </a:xfrm>
        </p:spPr>
        <p:txBody>
          <a:bodyPr/>
          <a:lstStyle>
            <a:lvl1pPr>
              <a:defRPr sz="1400"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C3CCDBC-43C4-42A3-A1E5-2D6F29FE100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686425" y="-41077"/>
            <a:ext cx="2838450" cy="293688"/>
          </a:xfrm>
        </p:spPr>
        <p:txBody>
          <a:bodyPr/>
          <a:lstStyle>
            <a:lvl1pPr>
              <a:defRPr sz="1400"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7792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9A1A-B4E7-4FB7-93E7-2AAD40A9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B10F9-AC94-47E5-96A4-58838E0526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2330" y="6464328"/>
            <a:ext cx="5664200" cy="29368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C6038-EE1F-479E-9EF7-9683556EB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60200" y="6384396"/>
            <a:ext cx="431800" cy="433387"/>
          </a:xfrm>
        </p:spPr>
        <p:txBody>
          <a:bodyPr/>
          <a:lstStyle/>
          <a:p>
            <a:pPr>
              <a:defRPr/>
            </a:pPr>
            <a:fld id="{6318DA94-F2C2-49B0-B722-A6B95BADF3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2E065D05-69C4-4E99-9FDB-3EE4235ACF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8930" y="2055318"/>
            <a:ext cx="2517605" cy="484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78ACD8BB-43C5-4C22-A8EC-483C7D634F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8930" y="1650992"/>
            <a:ext cx="2517605" cy="38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00D59436-05CA-4770-8834-34344E94A2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59040" y="2105648"/>
            <a:ext cx="2517605" cy="484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8" name="Text Placeholder 19">
            <a:extLst>
              <a:ext uri="{FF2B5EF4-FFF2-40B4-BE49-F238E27FC236}">
                <a16:creationId xmlns:a16="http://schemas.microsoft.com/office/drawing/2014/main" id="{E923025F-3478-46F4-8AA8-18260A5CBA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59041" y="1705185"/>
            <a:ext cx="2517605" cy="38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ECD72AD6-6542-41DC-BB00-CC2FB22878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8925" y="4672272"/>
            <a:ext cx="2517605" cy="484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FCF6470F-A76A-4A41-A0A0-BA1F5650A2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88925" y="4267946"/>
            <a:ext cx="2517605" cy="38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:a16="http://schemas.microsoft.com/office/drawing/2014/main" id="{58726D05-3240-4E6B-943A-83D5996499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12281" y="4672272"/>
            <a:ext cx="2517605" cy="484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id="{E73FD20B-0C2D-47E6-BBA7-40696325CBF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12281" y="4267946"/>
            <a:ext cx="2517605" cy="38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0E9F2F8F-D429-4FFC-A24E-10D42C1DBD9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90414" y="1468438"/>
            <a:ext cx="3018285" cy="2414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6" name="Picture Placeholder 44">
            <a:extLst>
              <a:ext uri="{FF2B5EF4-FFF2-40B4-BE49-F238E27FC236}">
                <a16:creationId xmlns:a16="http://schemas.microsoft.com/office/drawing/2014/main" id="{67C2DF25-3F6C-4F2D-A738-C8D316BB16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0" y="3897036"/>
            <a:ext cx="3090414" cy="2414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7" name="Picture Placeholder 44">
            <a:extLst>
              <a:ext uri="{FF2B5EF4-FFF2-40B4-BE49-F238E27FC236}">
                <a16:creationId xmlns:a16="http://schemas.microsoft.com/office/drawing/2014/main" id="{85F563F0-7903-4A18-93EA-75F757144F6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08700" y="3897036"/>
            <a:ext cx="3054350" cy="2414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8" name="Picture Placeholder 44">
            <a:extLst>
              <a:ext uri="{FF2B5EF4-FFF2-40B4-BE49-F238E27FC236}">
                <a16:creationId xmlns:a16="http://schemas.microsoft.com/office/drawing/2014/main" id="{FA6EFF64-184C-4680-AE72-CDF82BD32A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163049" y="1468438"/>
            <a:ext cx="3018285" cy="2414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132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5A7B6C-529D-4D74-90C0-313BC341C6FF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37EFF-722A-4EF4-A3C7-D61E7BAC3FE3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5B9D4D-F5D8-4495-8EFE-4742B0E385CF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D89A92-6D8C-473B-A9A6-964DE529787D}"/>
              </a:ext>
            </a:extLst>
          </p:cNvPr>
          <p:cNvSpPr/>
          <p:nvPr/>
        </p:nvSpPr>
        <p:spPr>
          <a:xfrm>
            <a:off x="9780588" y="2698750"/>
            <a:ext cx="2411412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lIns="180000" tIns="180000" rIns="252000" bIns="180000" anchor="t"/>
          <a:lstStyle>
            <a:lvl1pPr algn="r">
              <a:defRPr lang="en-ZA" sz="6000" b="1" spc="-30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65913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EBF627-8BC0-459C-976C-D5F0D6018F15}"/>
              </a:ext>
            </a:extLst>
          </p:cNvPr>
          <p:cNvSpPr/>
          <p:nvPr/>
        </p:nvSpPr>
        <p:spPr>
          <a:xfrm>
            <a:off x="0" y="5210175"/>
            <a:ext cx="2411413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416C38-0E39-4230-A3ED-60B2ADE602ED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BE3C3-E847-4045-8A54-5D6D19B28E37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A7338-B0E0-4F38-926B-35335F7AE3EC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0981C20-27A1-4AEA-84CF-038B916241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53EB00C-AA55-415E-B8CE-E9DDB843E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3B41A-8E83-4FB2-8DAC-3F10FAA5A1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068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5671-1723-42C7-B9FF-7283DFD9FA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51EA-D3DE-49D8-A10B-739871DBDE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A3097-9042-4909-8389-ED624A5C09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990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Accent block left">
            <a:extLst>
              <a:ext uri="{FF2B5EF4-FFF2-40B4-BE49-F238E27FC236}">
                <a16:creationId xmlns:a16="http://schemas.microsoft.com/office/drawing/2014/main" id="{7B40C07E-607F-48C1-B8FE-21761FFB2C07}"/>
              </a:ext>
            </a:extLst>
          </p:cNvPr>
          <p:cNvSpPr/>
          <p:nvPr/>
        </p:nvSpPr>
        <p:spPr>
          <a:xfrm>
            <a:off x="431800" y="1016000"/>
            <a:ext cx="1984375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 descr="Accent bar right&#10;">
            <a:extLst>
              <a:ext uri="{FF2B5EF4-FFF2-40B4-BE49-F238E27FC236}">
                <a16:creationId xmlns:a16="http://schemas.microsoft.com/office/drawing/2014/main" id="{6A1B9A04-B806-41E1-8844-65BA43F767E9}"/>
              </a:ext>
            </a:extLst>
          </p:cNvPr>
          <p:cNvSpPr/>
          <p:nvPr/>
        </p:nvSpPr>
        <p:spPr>
          <a:xfrm>
            <a:off x="6299200" y="1016000"/>
            <a:ext cx="1984375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C344620-48EA-4188-8986-E8B2A13A67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DD3DCB3-057D-4B0A-A05E-B45155434C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913AF-FE3C-4709-80DD-542238612E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485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Accent block left">
            <a:extLst>
              <a:ext uri="{FF2B5EF4-FFF2-40B4-BE49-F238E27FC236}">
                <a16:creationId xmlns:a16="http://schemas.microsoft.com/office/drawing/2014/main" id="{8BE97306-620A-422A-B350-CAF4FC2A6EDE}"/>
              </a:ext>
            </a:extLst>
          </p:cNvPr>
          <p:cNvSpPr/>
          <p:nvPr/>
        </p:nvSpPr>
        <p:spPr>
          <a:xfrm>
            <a:off x="431800" y="1892300"/>
            <a:ext cx="1984375" cy="115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EB3DBCB-2305-4A95-B431-531B5FCAC0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A58A7C9-9B54-41E2-9814-4835ACEB2A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BE43-8B09-42AC-A1C7-7FD80A43E4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8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501E-9877-4676-82EE-63AD8436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BA66A-F6FE-4C0E-B4E9-4B42EC36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C6DC-BACF-45FE-B582-80AA2F183D61}" type="datetime1">
              <a:rPr lang="en-GB" smtClean="0"/>
              <a:t>09/11/2023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98D31-59A5-48A9-90A0-76985478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A8E45-DA41-4F15-8FD4-474D68ED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7BD0-B8B5-4FD1-B667-C9EC0A5E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7093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Accent block left">
            <a:extLst>
              <a:ext uri="{FF2B5EF4-FFF2-40B4-BE49-F238E27FC236}">
                <a16:creationId xmlns:a16="http://schemas.microsoft.com/office/drawing/2014/main" id="{67D0D352-E444-4D36-9EB6-AC29A343A7AB}"/>
              </a:ext>
            </a:extLst>
          </p:cNvPr>
          <p:cNvSpPr/>
          <p:nvPr/>
        </p:nvSpPr>
        <p:spPr>
          <a:xfrm>
            <a:off x="431800" y="1892300"/>
            <a:ext cx="1984375" cy="115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F7E75C9-746B-4156-AA4B-DED370DE54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EC33BBE-006E-4DB8-8DA9-D519BA110F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FA793-01E5-41E5-83D5-B2ED69D783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461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body" sz="quarter" idx="32"/>
          </p:nvPr>
        </p:nvSpPr>
        <p:spPr>
          <a:xfrm>
            <a:off x="431799" y="1303178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3A94C11-508E-4EE7-BA55-BE097FA61AB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FAF67-F2E6-4B75-82C4-07F0E81A2C4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0E464-6301-43E4-82E4-836695C3CD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643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80B2-174A-48AA-8B78-F88C0A3D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2AF3C-B902-4707-BCD1-B886110A59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967F6-5660-4053-8A3C-CEBE811530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18DA94-F2C2-49B0-B722-A6B95BADF3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129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A6999-608C-408D-BC11-B792B54A5A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1131BF-3CE6-44F0-9E3B-5F2064A9B3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F7775-68B9-47F1-9E5E-1F207593DF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9469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63C4215-9DC9-485E-A8C2-093565F18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30F18EF-683A-491C-9C51-21DEB0BEBB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24851-D6A7-4776-A5A7-C1337E730B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226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614995" y="1611007"/>
            <a:ext cx="11145204" cy="455325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  <a:endParaRPr lang="en-GB" altLang="en-US" noProof="0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62DA23F-17B3-4B29-917D-2F30CA601F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890B3C-672E-4F6A-8A8D-40F5C68573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E25199-2B22-4181-8C48-939C63A4B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2723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2613-79D8-49C3-8FFA-DDB13803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D932A-95D5-468A-BF63-E86994A31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2DC53-AA1C-4959-9B12-BE390824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EF98-7991-4816-AC35-5A0A8EB4BDD9}" type="datetime1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C280-48BA-4620-B28F-8CC93F2C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F130-1799-4697-B87E-7DEC1CBF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7731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9CF5-083E-4595-92F5-993C0C3B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AE4B-FE07-4A08-8E44-D89A0F0F6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57CFC-D311-4D24-A9D9-15B31A790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4A446-DF0F-4514-B0A8-06D8A15F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6B78-3F7C-4BB5-A49A-D7D84586812F}" type="datetime1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2431F-584A-4836-95C2-9AA819EC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013FC-C6BD-452B-8181-A33D8B9F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5027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501E-9877-4676-82EE-63AD8436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BA66A-F6FE-4C0E-B4E9-4B42EC36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3BB-3B49-463E-9A08-CEB8C4AC03B6}" type="datetime1">
              <a:rPr lang="en-GB" smtClean="0"/>
              <a:t>09/11/2023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98D31-59A5-48A9-90A0-76985478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A8E45-DA41-4F15-8FD4-474D68ED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917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ith Imag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C4ADCC-CB33-4E21-BE66-1F8D9239F5D3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4F9AE-305C-4FE6-8D64-5CEB5F7E8726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7CAE91-99D1-402C-B5F7-29A6CDE8CFA2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C3513-5FFC-4B28-9459-E74D0F712B75}"/>
              </a:ext>
            </a:extLst>
          </p:cNvPr>
          <p:cNvSpPr/>
          <p:nvPr/>
        </p:nvSpPr>
        <p:spPr>
          <a:xfrm>
            <a:off x="9544050" y="2698750"/>
            <a:ext cx="2647950" cy="98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4BE90606-E4CD-4E3B-8C3C-19710A5F40C4}"/>
              </a:ext>
            </a:extLst>
          </p:cNvPr>
          <p:cNvGrpSpPr>
            <a:grpSpLocks/>
          </p:cNvGrpSpPr>
          <p:nvPr/>
        </p:nvGrpSpPr>
        <p:grpSpPr bwMode="auto">
          <a:xfrm>
            <a:off x="0" y="5889949"/>
            <a:ext cx="4107774" cy="914076"/>
            <a:chOff x="9783827" y="6364896"/>
            <a:chExt cx="1948347" cy="447167"/>
          </a:xfrm>
        </p:grpSpPr>
        <p:pic>
          <p:nvPicPr>
            <p:cNvPr id="9" name="Picture 2" descr="Image">
              <a:extLst>
                <a:ext uri="{FF2B5EF4-FFF2-40B4-BE49-F238E27FC236}">
                  <a16:creationId xmlns:a16="http://schemas.microsoft.com/office/drawing/2014/main" id="{A7959E01-52D6-4F6A-B415-4E886CACD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3827" y="6364896"/>
              <a:ext cx="795273" cy="447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 descr="New MSc in Modelling for Global Health – TDMod.Net">
              <a:extLst>
                <a:ext uri="{FF2B5EF4-FFF2-40B4-BE49-F238E27FC236}">
                  <a16:creationId xmlns:a16="http://schemas.microsoft.com/office/drawing/2014/main" id="{0F6B19F6-C6A1-4F03-AB5A-104AFC195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9100" y="6364896"/>
              <a:ext cx="447167" cy="447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8" descr="Coloured NDM men">
              <a:extLst>
                <a:ext uri="{FF2B5EF4-FFF2-40B4-BE49-F238E27FC236}">
                  <a16:creationId xmlns:a16="http://schemas.microsoft.com/office/drawing/2014/main" id="{719B8696-4852-4E36-A11B-472D6BC181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6267" y="6364896"/>
              <a:ext cx="705907" cy="43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lIns="180000" tIns="180000" rIns="252000" bIns="180000" anchor="t"/>
          <a:lstStyle>
            <a:lvl1pPr algn="r">
              <a:defRPr lang="en-ZA" sz="6000" b="1" spc="-30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343650" cy="580921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>
            <a:noAutofit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lecturer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29DF7D9-C17F-48B7-9F67-85D23A46E4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4050" y="4061039"/>
            <a:ext cx="2647950" cy="580921"/>
          </a:xfrm>
          <a:solidFill>
            <a:schemeClr val="accent1"/>
          </a:solidFill>
        </p:spPr>
        <p:txBody>
          <a:bodyPr anchor="b"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6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61193-29C6-4FA2-AA13-F3AF7A0E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A379-562D-45F3-B31E-9AB91C81C903}" type="datetime1">
              <a:rPr lang="en-GB" smtClean="0"/>
              <a:t>09/11/2023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15922-6F8D-425B-95B1-A83C783B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AFACF-6BAF-4F2D-AD82-19C0E1AA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7BD0-B8B5-4FD1-B667-C9EC0A5E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7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55E8-569C-475B-93FD-6E8C9C19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89B0A-CAD5-49E6-9CE6-E117D7A20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39EEC-C12B-4EAB-BF08-A26E35850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8948F-797A-42D3-A33A-A86A2568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994-68A8-42C2-B007-1C6800E056BF}" type="datetime1">
              <a:rPr lang="en-GB" smtClean="0"/>
              <a:t>09/11/2023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AD09-D8E6-480E-AABD-45AFE21B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A892A-AFA3-4C9C-99D9-29683F0B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7BD0-B8B5-4FD1-B667-C9EC0A5E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007E-B50F-463B-8427-EC8A5F88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ADC05-9F5A-498F-B9DD-9180E64A3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DF58E-0FE8-4C88-BB88-718CC44F5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0AFA5-71AC-4DEF-B61C-6F3FAF70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3D32-B8D9-4E54-8ADC-BB5469100B9D}" type="datetime1">
              <a:rPr lang="en-GB" smtClean="0"/>
              <a:t>09/11/2023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82E73-0A81-4EEE-9B00-60E43A1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C35D5-1FA2-486F-835E-30A06628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7BD0-B8B5-4FD1-B667-C9EC0A5E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8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7.jpe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5.jpe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9" Type="http://schemas.openxmlformats.org/officeDocument/2006/relationships/image" Target="../media/image6.png"/><Relationship Id="rId21" Type="http://schemas.openxmlformats.org/officeDocument/2006/relationships/slideLayout" Target="../slideLayouts/slideLayout54.xml"/><Relationship Id="rId34" Type="http://schemas.openxmlformats.org/officeDocument/2006/relationships/slideLayout" Target="../slideLayouts/slideLayout67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38" Type="http://schemas.openxmlformats.org/officeDocument/2006/relationships/image" Target="../media/image5.jpeg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37" Type="http://schemas.openxmlformats.org/officeDocument/2006/relationships/theme" Target="../theme/theme3.xml"/><Relationship Id="rId40" Type="http://schemas.openxmlformats.org/officeDocument/2006/relationships/image" Target="../media/image7.jpeg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36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35" Type="http://schemas.openxmlformats.org/officeDocument/2006/relationships/slideLayout" Target="../slideLayouts/slideLayout68.xml"/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3E208-97DD-4F79-8A54-799C2C39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B95F-72B5-4CAF-A8D6-6CA1548F5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45C03-A49D-462B-A7B4-3961E386D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CE36-095E-4104-A3BA-47DEA9614FA2}" type="datetime1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724A3-EA36-43CD-B5B7-4568218EC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2722C-0B9B-4AC4-B875-65BD1EAAA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7C131B-BBF0-CD63-F459-24E397713A0C}"/>
              </a:ext>
            </a:extLst>
          </p:cNvPr>
          <p:cNvGrpSpPr/>
          <p:nvPr userDrawn="1"/>
        </p:nvGrpSpPr>
        <p:grpSpPr>
          <a:xfrm>
            <a:off x="4020703" y="6388135"/>
            <a:ext cx="4150595" cy="438912"/>
            <a:chOff x="3914442" y="6388135"/>
            <a:chExt cx="3112946" cy="4389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1D5D05-04DA-6AE1-9596-CAAF562499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4442" y="6388135"/>
              <a:ext cx="1315116" cy="43891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79947B-B996-371C-9D34-CEB52C28E128}"/>
                </a:ext>
              </a:extLst>
            </p:cNvPr>
            <p:cNvSpPr/>
            <p:nvPr userDrawn="1"/>
          </p:nvSpPr>
          <p:spPr>
            <a:xfrm>
              <a:off x="5548309" y="6419850"/>
              <a:ext cx="359569" cy="376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9CC158-DD3F-0CF6-F7EF-13BA758D68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2339" y="6388135"/>
              <a:ext cx="438912" cy="43891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CDFA525-59CF-A7CC-CB0B-D10C7FE6DF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695" y="6388135"/>
              <a:ext cx="438912" cy="43891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315E19C-9833-1CFE-AF4A-C407F516CA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476" y="6388135"/>
              <a:ext cx="438912" cy="438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935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8EE462-D255-41C3-9E76-2E7E65E611A3}"/>
              </a:ext>
            </a:extLst>
          </p:cNvPr>
          <p:cNvSpPr/>
          <p:nvPr/>
        </p:nvSpPr>
        <p:spPr>
          <a:xfrm>
            <a:off x="9780588" y="6370638"/>
            <a:ext cx="1979612" cy="433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8187F4-C502-494B-AFEB-73A95829F4D7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E5B020B-CC71-478E-BB31-1C67CE22DF8B}"/>
              </a:ext>
            </a:extLst>
          </p:cNvPr>
          <p:cNvSpPr/>
          <p:nvPr/>
        </p:nvSpPr>
        <p:spPr>
          <a:xfrm>
            <a:off x="0" y="6370638"/>
            <a:ext cx="9780588" cy="433387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FoundrySterling-Book" panose="00000400000000000000" pitchFamily="2" charset="0"/>
              </a:rPr>
              <a:t>Masters in Modelling for Global Health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D94E0-B28F-4338-8A25-7084AF05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550862"/>
            <a:ext cx="11328400" cy="8461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Click to edit page title</a:t>
            </a:r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3E882A79-78A1-44D0-A848-46BAB0E68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611313"/>
            <a:ext cx="11169649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E1AAE-03AC-446F-8416-08F4A7219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800" y="6440488"/>
            <a:ext cx="5664200" cy="293687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48FE4-DA8D-4C48-B529-F85B1EE03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200" y="6370638"/>
            <a:ext cx="431800" cy="43338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0" tIns="0" rIns="0" bIns="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5272FE66-7AD5-4CD1-9C96-61183579FFF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8C1193-6D45-4E9E-996D-EC1D7BD2AAB2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1B0FB2-A2B7-451F-9C14-5FCB250FF55F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FF7F7A-3765-4C7E-B958-BD14D30AE10C}"/>
              </a:ext>
            </a:extLst>
          </p:cNvPr>
          <p:cNvCxnSpPr>
            <a:cxnSpLocks/>
          </p:cNvCxnSpPr>
          <p:nvPr/>
        </p:nvCxnSpPr>
        <p:spPr>
          <a:xfrm flipH="1">
            <a:off x="0" y="6380163"/>
            <a:ext cx="12192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20">
            <a:extLst>
              <a:ext uri="{FF2B5EF4-FFF2-40B4-BE49-F238E27FC236}">
                <a16:creationId xmlns:a16="http://schemas.microsoft.com/office/drawing/2014/main" id="{5084D96A-4C77-4C43-823E-908D97611D80}"/>
              </a:ext>
            </a:extLst>
          </p:cNvPr>
          <p:cNvGrpSpPr>
            <a:grpSpLocks/>
          </p:cNvGrpSpPr>
          <p:nvPr/>
        </p:nvGrpSpPr>
        <p:grpSpPr bwMode="auto">
          <a:xfrm>
            <a:off x="9780589" y="6368693"/>
            <a:ext cx="1982720" cy="437806"/>
            <a:chOff x="9783827" y="6362882"/>
            <a:chExt cx="1942677" cy="451726"/>
          </a:xfrm>
        </p:grpSpPr>
        <p:pic>
          <p:nvPicPr>
            <p:cNvPr id="17" name="Picture 2" descr="Image">
              <a:extLst>
                <a:ext uri="{FF2B5EF4-FFF2-40B4-BE49-F238E27FC236}">
                  <a16:creationId xmlns:a16="http://schemas.microsoft.com/office/drawing/2014/main" id="{49608D28-798A-486B-B80A-B63A0AB96D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3827" y="6364896"/>
              <a:ext cx="795273" cy="447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 descr="New MSc in Modelling for Global Health – TDMod.Net">
              <a:extLst>
                <a:ext uri="{FF2B5EF4-FFF2-40B4-BE49-F238E27FC236}">
                  <a16:creationId xmlns:a16="http://schemas.microsoft.com/office/drawing/2014/main" id="{BDC544A9-30C5-4DB0-BF58-54F2BE934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3009" y="6364883"/>
              <a:ext cx="444542" cy="44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8" descr="Coloured NDM men">
              <a:extLst>
                <a:ext uri="{FF2B5EF4-FFF2-40B4-BE49-F238E27FC236}">
                  <a16:creationId xmlns:a16="http://schemas.microsoft.com/office/drawing/2014/main" id="{E8928AC3-8CA2-4819-A44F-4A852C07C0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0597" y="6362882"/>
              <a:ext cx="705907" cy="44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79AA1C3-0D83-442C-886E-DCC5DBD33149}"/>
              </a:ext>
            </a:extLst>
          </p:cNvPr>
          <p:cNvGrpSpPr/>
          <p:nvPr/>
        </p:nvGrpSpPr>
        <p:grpSpPr>
          <a:xfrm>
            <a:off x="0" y="-33965"/>
            <a:ext cx="12192000" cy="327353"/>
            <a:chOff x="0" y="-5090"/>
            <a:chExt cx="12192000" cy="32735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CE4F98A-2343-4DA7-AAB3-5304084820A3}"/>
                </a:ext>
              </a:extLst>
            </p:cNvPr>
            <p:cNvSpPr/>
            <p:nvPr/>
          </p:nvSpPr>
          <p:spPr>
            <a:xfrm>
              <a:off x="0" y="-3779"/>
              <a:ext cx="3454400" cy="324000"/>
            </a:xfrm>
            <a:custGeom>
              <a:avLst/>
              <a:gdLst>
                <a:gd name="connsiteX0" fmla="*/ 0 w 9780102"/>
                <a:gd name="connsiteY0" fmla="*/ 0 h 432000"/>
                <a:gd name="connsiteX1" fmla="*/ 9780102 w 9780102"/>
                <a:gd name="connsiteY1" fmla="*/ 0 h 432000"/>
                <a:gd name="connsiteX2" fmla="*/ 9780102 w 9780102"/>
                <a:gd name="connsiteY2" fmla="*/ 432000 h 432000"/>
                <a:gd name="connsiteX3" fmla="*/ 0 w 9780102"/>
                <a:gd name="connsiteY3" fmla="*/ 432000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0102" h="432000">
                  <a:moveTo>
                    <a:pt x="0" y="0"/>
                  </a:moveTo>
                  <a:lnTo>
                    <a:pt x="9780102" y="0"/>
                  </a:lnTo>
                  <a:lnTo>
                    <a:pt x="9780102" y="43200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latin typeface="FoundrySterling-Book" panose="00000400000000000000" pitchFamily="2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1E0028-5318-46DE-99FD-3D1474001DA8}"/>
                </a:ext>
              </a:extLst>
            </p:cNvPr>
            <p:cNvSpPr/>
            <p:nvPr/>
          </p:nvSpPr>
          <p:spPr>
            <a:xfrm rot="16200000">
              <a:off x="3382400" y="70263"/>
              <a:ext cx="324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5E15D61-13FF-43F6-83A8-73A062677B16}"/>
                </a:ext>
              </a:extLst>
            </p:cNvPr>
            <p:cNvSpPr/>
            <p:nvPr/>
          </p:nvSpPr>
          <p:spPr>
            <a:xfrm>
              <a:off x="3634400" y="-5090"/>
              <a:ext cx="8557600" cy="324000"/>
            </a:xfrm>
            <a:custGeom>
              <a:avLst/>
              <a:gdLst>
                <a:gd name="connsiteX0" fmla="*/ 0 w 9780102"/>
                <a:gd name="connsiteY0" fmla="*/ 0 h 432000"/>
                <a:gd name="connsiteX1" fmla="*/ 9780102 w 9780102"/>
                <a:gd name="connsiteY1" fmla="*/ 0 h 432000"/>
                <a:gd name="connsiteX2" fmla="*/ 9780102 w 9780102"/>
                <a:gd name="connsiteY2" fmla="*/ 432000 h 432000"/>
                <a:gd name="connsiteX3" fmla="*/ 0 w 9780102"/>
                <a:gd name="connsiteY3" fmla="*/ 432000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0102" h="432000">
                  <a:moveTo>
                    <a:pt x="0" y="0"/>
                  </a:moveTo>
                  <a:lnTo>
                    <a:pt x="9780102" y="0"/>
                  </a:lnTo>
                  <a:lnTo>
                    <a:pt x="9780102" y="43200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129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 spc="-150">
          <a:solidFill>
            <a:srgbClr val="404040"/>
          </a:solidFill>
          <a:latin typeface="FoundrySterling-Book" panose="00000400000000000000" pitchFamily="2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FoundrySterling-Book" panose="00000400000000000000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FoundrySterling-Book" panose="00000400000000000000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FoundrySterling-Book" panose="00000400000000000000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FoundrySterling-Book" panose="00000400000000000000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FoundrySterling-Book" panose="00000400000000000000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FoundrySterling-Book" panose="00000400000000000000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FoundrySterling-Book" panose="00000400000000000000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FoundrySterling-Book" panose="00000400000000000000" pitchFamily="2" charset="0"/>
        </a:defRPr>
      </a:lvl9pPr>
    </p:titleStyle>
    <p:bodyStyle>
      <a:lvl1pPr marL="266700" indent="-2667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Arial Nova Light" panose="020B0304020202020204" pitchFamily="34" charset="0"/>
          <a:ea typeface="+mn-ea"/>
          <a:cs typeface="+mn-cs"/>
        </a:defRPr>
      </a:lvl1pPr>
      <a:lvl2pPr marL="542925" indent="-2762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7F7F7F"/>
          </a:solidFill>
          <a:latin typeface="Arial Nova Light" panose="020B0304020202020204" pitchFamily="34" charset="0"/>
          <a:ea typeface="+mn-ea"/>
          <a:cs typeface="+mn-cs"/>
        </a:defRPr>
      </a:lvl2pPr>
      <a:lvl3pPr marL="809625" indent="-2667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Arial Nova Light" panose="020B0304020202020204" pitchFamily="34" charset="0"/>
          <a:ea typeface="+mn-ea"/>
          <a:cs typeface="+mn-cs"/>
        </a:defRPr>
      </a:lvl3pPr>
      <a:lvl4pPr marL="1076325" indent="-2667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Arial Nova Light" panose="020B0304020202020204" pitchFamily="34" charset="0"/>
          <a:ea typeface="+mn-ea"/>
          <a:cs typeface="+mn-cs"/>
        </a:defRPr>
      </a:lvl4pPr>
      <a:lvl5pPr marL="1343025" indent="-2667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7F7F7F"/>
          </a:solidFill>
          <a:latin typeface="Arial Nova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8EE462-D255-41C3-9E76-2E7E65E611A3}"/>
              </a:ext>
            </a:extLst>
          </p:cNvPr>
          <p:cNvSpPr/>
          <p:nvPr/>
        </p:nvSpPr>
        <p:spPr>
          <a:xfrm>
            <a:off x="9780588" y="6370638"/>
            <a:ext cx="1979612" cy="433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8187F4-C502-494B-AFEB-73A95829F4D7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E5B020B-CC71-478E-BB31-1C67CE22DF8B}"/>
              </a:ext>
            </a:extLst>
          </p:cNvPr>
          <p:cNvSpPr/>
          <p:nvPr/>
        </p:nvSpPr>
        <p:spPr>
          <a:xfrm>
            <a:off x="0" y="6370638"/>
            <a:ext cx="9780588" cy="433387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FoundrySterling-Book" panose="00000400000000000000" pitchFamily="2" charset="0"/>
              </a:rPr>
              <a:t>Masters in Modelling for Global Health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D94E0-B28F-4338-8A25-7084AF05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457041"/>
            <a:ext cx="11328400" cy="8461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Click to edit page title</a:t>
            </a:r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3E882A79-78A1-44D0-A848-46BAB0E68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4534" y="1611313"/>
            <a:ext cx="1118566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E1AAE-03AC-446F-8416-08F4A7219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800" y="6440488"/>
            <a:ext cx="5664200" cy="293687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48FE4-DA8D-4C48-B529-F85B1EE03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200" y="6370638"/>
            <a:ext cx="431800" cy="43338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0" tIns="0" rIns="0" bIns="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6318DA94-F2C2-49B0-B722-A6B95BADF3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8C1193-6D45-4E9E-996D-EC1D7BD2AAB2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1B0FB2-A2B7-451F-9C14-5FCB250FF55F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FF7F7A-3765-4C7E-B958-BD14D30AE10C}"/>
              </a:ext>
            </a:extLst>
          </p:cNvPr>
          <p:cNvCxnSpPr>
            <a:cxnSpLocks/>
          </p:cNvCxnSpPr>
          <p:nvPr/>
        </p:nvCxnSpPr>
        <p:spPr>
          <a:xfrm flipH="1">
            <a:off x="0" y="6380163"/>
            <a:ext cx="12192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20">
            <a:extLst>
              <a:ext uri="{FF2B5EF4-FFF2-40B4-BE49-F238E27FC236}">
                <a16:creationId xmlns:a16="http://schemas.microsoft.com/office/drawing/2014/main" id="{5084D96A-4C77-4C43-823E-908D97611D80}"/>
              </a:ext>
            </a:extLst>
          </p:cNvPr>
          <p:cNvGrpSpPr>
            <a:grpSpLocks/>
          </p:cNvGrpSpPr>
          <p:nvPr/>
        </p:nvGrpSpPr>
        <p:grpSpPr bwMode="auto">
          <a:xfrm>
            <a:off x="9780589" y="6368693"/>
            <a:ext cx="1982720" cy="437806"/>
            <a:chOff x="9783827" y="6362882"/>
            <a:chExt cx="1942677" cy="451726"/>
          </a:xfrm>
        </p:grpSpPr>
        <p:pic>
          <p:nvPicPr>
            <p:cNvPr id="17" name="Picture 2" descr="Image">
              <a:extLst>
                <a:ext uri="{FF2B5EF4-FFF2-40B4-BE49-F238E27FC236}">
                  <a16:creationId xmlns:a16="http://schemas.microsoft.com/office/drawing/2014/main" id="{49608D28-798A-486B-B80A-B63A0AB96D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3827" y="6364896"/>
              <a:ext cx="795273" cy="447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 descr="New MSc in Modelling for Global Health – TDMod.Net">
              <a:extLst>
                <a:ext uri="{FF2B5EF4-FFF2-40B4-BE49-F238E27FC236}">
                  <a16:creationId xmlns:a16="http://schemas.microsoft.com/office/drawing/2014/main" id="{BDC544A9-30C5-4DB0-BF58-54F2BE934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3009" y="6364883"/>
              <a:ext cx="444542" cy="44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8" descr="Coloured NDM men">
              <a:extLst>
                <a:ext uri="{FF2B5EF4-FFF2-40B4-BE49-F238E27FC236}">
                  <a16:creationId xmlns:a16="http://schemas.microsoft.com/office/drawing/2014/main" id="{E8928AC3-8CA2-4819-A44F-4A852C07C0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0597" y="6362882"/>
              <a:ext cx="705907" cy="44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91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  <p:sldLayoutId id="2147483745" r:id="rId24"/>
    <p:sldLayoutId id="2147483746" r:id="rId25"/>
    <p:sldLayoutId id="2147483747" r:id="rId26"/>
    <p:sldLayoutId id="2147483748" r:id="rId27"/>
    <p:sldLayoutId id="2147483749" r:id="rId28"/>
    <p:sldLayoutId id="2147483750" r:id="rId29"/>
    <p:sldLayoutId id="2147483751" r:id="rId30"/>
    <p:sldLayoutId id="2147483752" r:id="rId31"/>
    <p:sldLayoutId id="2147483753" r:id="rId32"/>
    <p:sldLayoutId id="2147483754" r:id="rId33"/>
    <p:sldLayoutId id="2147483755" r:id="rId34"/>
    <p:sldLayoutId id="2147483756" r:id="rId35"/>
    <p:sldLayoutId id="2147483757" r:id="rId3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 spc="-150">
          <a:solidFill>
            <a:srgbClr val="404040"/>
          </a:solidFill>
          <a:latin typeface="FoundrySterling-Book" panose="00000400000000000000" pitchFamily="2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FoundrySterling-Book" panose="00000400000000000000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FoundrySterling-Book" panose="00000400000000000000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FoundrySterling-Book" panose="00000400000000000000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FoundrySterling-Book" panose="00000400000000000000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FoundrySterling-Book" panose="00000400000000000000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FoundrySterling-Book" panose="00000400000000000000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FoundrySterling-Book" panose="00000400000000000000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FoundrySterling-Book" panose="00000400000000000000" pitchFamily="2" charset="0"/>
        </a:defRPr>
      </a:lvl9pPr>
    </p:titleStyle>
    <p:bodyStyle>
      <a:lvl1pPr marL="266700" indent="-2667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Arial Nova Light" panose="020B0304020202020204" pitchFamily="34" charset="0"/>
          <a:ea typeface="+mn-ea"/>
          <a:cs typeface="+mn-cs"/>
        </a:defRPr>
      </a:lvl1pPr>
      <a:lvl2pPr marL="542925" indent="-2762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7F7F7F"/>
          </a:solidFill>
          <a:latin typeface="Arial Nova Light" panose="020B0304020202020204" pitchFamily="34" charset="0"/>
          <a:ea typeface="+mn-ea"/>
          <a:cs typeface="+mn-cs"/>
        </a:defRPr>
      </a:lvl2pPr>
      <a:lvl3pPr marL="809625" indent="-2667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Arial Nova Light" panose="020B0304020202020204" pitchFamily="34" charset="0"/>
          <a:ea typeface="+mn-ea"/>
          <a:cs typeface="+mn-cs"/>
        </a:defRPr>
      </a:lvl3pPr>
      <a:lvl4pPr marL="1076325" indent="-2667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Arial Nova Light" panose="020B0304020202020204" pitchFamily="34" charset="0"/>
          <a:ea typeface="+mn-ea"/>
          <a:cs typeface="+mn-cs"/>
        </a:defRPr>
      </a:lvl4pPr>
      <a:lvl5pPr marL="1343025" indent="-2667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7F7F7F"/>
          </a:solidFill>
          <a:latin typeface="Arial Nova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8BF34F-7C97-4E4F-9A87-7FA4BDFDF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b="1"/>
              <a:t>Modelling Interventions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3FCD457-2043-BA42-6974-A53DD24DF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0783D2-83F0-4762-C18E-B68DE09A5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98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0852-2250-4C0B-AA82-998EC9A5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9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Lets see it in action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974EC-E099-42D7-ABB9-6F2628309F05}"/>
              </a:ext>
            </a:extLst>
          </p:cNvPr>
          <p:cNvSpPr/>
          <p:nvPr/>
        </p:nvSpPr>
        <p:spPr>
          <a:xfrm>
            <a:off x="2052457" y="3167390"/>
            <a:ext cx="80870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dirty="0"/>
              <a:t>https://moru-raguas.shinyapps.io/interventions_</a:t>
            </a:r>
            <a:r>
              <a:rPr lang="en-GB" sz="2800"/>
              <a:t>app/</a:t>
            </a:r>
            <a:r>
              <a:rPr lang="en-GB" sz="28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764F9-6430-0CA3-E143-B0D2DEE2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E66-7AD5-4CD1-9C96-61183579FFF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44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D944-9A87-4A62-AB18-960071B8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Incorporating interventions into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695939-89EA-4527-8EC0-B2012B716CE4}"/>
              </a:ext>
            </a:extLst>
          </p:cNvPr>
          <p:cNvSpPr txBox="1"/>
          <p:nvPr/>
        </p:nvSpPr>
        <p:spPr>
          <a:xfrm>
            <a:off x="838200" y="1828919"/>
            <a:ext cx="504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 Light" panose="020B0304020202020204" pitchFamily="34" charset="0"/>
              </a:rPr>
              <a:t>Interventions acting on model parameters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4085A2-FE63-4F04-AB1E-A73654F15B3C}"/>
              </a:ext>
            </a:extLst>
          </p:cNvPr>
          <p:cNvGrpSpPr/>
          <p:nvPr/>
        </p:nvGrpSpPr>
        <p:grpSpPr>
          <a:xfrm>
            <a:off x="2387601" y="2639435"/>
            <a:ext cx="7416798" cy="1200331"/>
            <a:chOff x="2980267" y="2828833"/>
            <a:chExt cx="7416798" cy="12003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5E709-46CB-4DAE-AC6B-E4218DB51940}"/>
                </a:ext>
              </a:extLst>
            </p:cNvPr>
            <p:cNvSpPr txBox="1"/>
            <p:nvPr/>
          </p:nvSpPr>
          <p:spPr>
            <a:xfrm>
              <a:off x="2980267" y="2828835"/>
              <a:ext cx="1117600" cy="120032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GB" dirty="0"/>
            </a:p>
            <a:p>
              <a:pPr algn="ctr"/>
              <a:r>
                <a:rPr lang="en-GB" sz="3600" dirty="0"/>
                <a:t>S</a:t>
              </a:r>
            </a:p>
            <a:p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6A25A10-A1CD-4ECD-ACFD-3736851E1450}"/>
                </a:ext>
              </a:extLst>
            </p:cNvPr>
            <p:cNvSpPr txBox="1"/>
            <p:nvPr/>
          </p:nvSpPr>
          <p:spPr>
            <a:xfrm>
              <a:off x="5140959" y="2828835"/>
              <a:ext cx="1117600" cy="1200329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4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4">
                    <a:lumMod val="40000"/>
                    <a:lumOff val="6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endParaRPr lang="en-GB" dirty="0"/>
            </a:p>
            <a:p>
              <a:pPr algn="ctr"/>
              <a:r>
                <a:rPr lang="en-GB" sz="3600" dirty="0">
                  <a:solidFill>
                    <a:schemeClr val="bg1"/>
                  </a:solidFill>
                </a:rPr>
                <a:t>E</a:t>
              </a:r>
            </a:p>
            <a:p>
              <a:endParaRPr lang="en-GB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BFFB850-1CEC-46A8-A5E1-ED613FB0130F}"/>
                </a:ext>
              </a:extLst>
            </p:cNvPr>
            <p:cNvSpPr txBox="1"/>
            <p:nvPr/>
          </p:nvSpPr>
          <p:spPr>
            <a:xfrm>
              <a:off x="9279465" y="2828833"/>
              <a:ext cx="1117600" cy="1200329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006600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  <a:p>
              <a:pPr algn="ctr"/>
              <a:r>
                <a:rPr lang="en-GB" sz="3600" dirty="0">
                  <a:solidFill>
                    <a:schemeClr val="bg1"/>
                  </a:solidFill>
                </a:rPr>
                <a:t>R</a:t>
              </a:r>
            </a:p>
            <a:p>
              <a:endParaRPr lang="en-GB" dirty="0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CE46E47-8244-4632-AC72-A2F8E6DCCEED}"/>
                </a:ext>
              </a:extLst>
            </p:cNvPr>
            <p:cNvSpPr/>
            <p:nvPr/>
          </p:nvSpPr>
          <p:spPr>
            <a:xfrm>
              <a:off x="4406898" y="3259665"/>
              <a:ext cx="602827" cy="338667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ACD920-7A15-4FD1-916D-496F57E9CF4C}"/>
                </a:ext>
              </a:extLst>
            </p:cNvPr>
            <p:cNvSpPr txBox="1"/>
            <p:nvPr/>
          </p:nvSpPr>
          <p:spPr>
            <a:xfrm>
              <a:off x="7190213" y="2828833"/>
              <a:ext cx="1117600" cy="1200329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endParaRPr lang="en-GB" dirty="0"/>
            </a:p>
            <a:p>
              <a:pPr algn="ctr"/>
              <a:r>
                <a:rPr lang="en-GB" sz="3600" dirty="0">
                  <a:solidFill>
                    <a:schemeClr val="bg1"/>
                  </a:solidFill>
                </a:rPr>
                <a:t>I</a:t>
              </a:r>
            </a:p>
            <a:p>
              <a:endParaRPr lang="en-GB" dirty="0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4C02882A-7370-4F14-9793-6B2BAA3F6965}"/>
                </a:ext>
              </a:extLst>
            </p:cNvPr>
            <p:cNvSpPr/>
            <p:nvPr/>
          </p:nvSpPr>
          <p:spPr>
            <a:xfrm>
              <a:off x="6389793" y="3229244"/>
              <a:ext cx="602827" cy="338667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6563C995-6BE0-4D8F-B00C-91B53D62CD4F}"/>
                </a:ext>
              </a:extLst>
            </p:cNvPr>
            <p:cNvSpPr/>
            <p:nvPr/>
          </p:nvSpPr>
          <p:spPr>
            <a:xfrm>
              <a:off x="8608906" y="3229244"/>
              <a:ext cx="602827" cy="338667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2266D8-E6CD-4958-BC4A-40B9A11A0E0D}"/>
                </a:ext>
              </a:extLst>
            </p:cNvPr>
            <p:cNvSpPr txBox="1"/>
            <p:nvPr/>
          </p:nvSpPr>
          <p:spPr>
            <a:xfrm>
              <a:off x="4515270" y="2859912"/>
              <a:ext cx="386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Symbol" panose="05050102010706020507" pitchFamily="18" charset="2"/>
                </a:rPr>
                <a:t>l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4D12F25-A847-48D4-BD36-03CA861F8490}"/>
              </a:ext>
            </a:extLst>
          </p:cNvPr>
          <p:cNvSpPr txBox="1"/>
          <p:nvPr/>
        </p:nvSpPr>
        <p:spPr>
          <a:xfrm>
            <a:off x="5941641" y="2601668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Symbol" panose="05050102010706020507" pitchFamily="18" charset="2"/>
              </a:rPr>
              <a:t>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A04663-F9AB-4302-B38C-29E2CDD7F76D}"/>
              </a:ext>
            </a:extLst>
          </p:cNvPr>
          <p:cNvSpPr txBox="1"/>
          <p:nvPr/>
        </p:nvSpPr>
        <p:spPr>
          <a:xfrm>
            <a:off x="8119268" y="2601668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Symbol" panose="05050102010706020507" pitchFamily="18" charset="2"/>
              </a:rPr>
              <a:t>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2303211-D6B3-4933-9EC0-ADEC79C962BE}"/>
              </a:ext>
            </a:extLst>
          </p:cNvPr>
          <p:cNvGrpSpPr/>
          <p:nvPr/>
        </p:nvGrpSpPr>
        <p:grpSpPr>
          <a:xfrm>
            <a:off x="2389977" y="4443611"/>
            <a:ext cx="7416798" cy="1270211"/>
            <a:chOff x="2389977" y="4443611"/>
            <a:chExt cx="7416798" cy="127021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9FA08EB-6DCD-42A9-8D91-B0FA706EFE59}"/>
                </a:ext>
              </a:extLst>
            </p:cNvPr>
            <p:cNvGrpSpPr/>
            <p:nvPr/>
          </p:nvGrpSpPr>
          <p:grpSpPr>
            <a:xfrm>
              <a:off x="2389977" y="4443611"/>
              <a:ext cx="7416798" cy="1270211"/>
              <a:chOff x="2980267" y="2758953"/>
              <a:chExt cx="7416798" cy="127021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0C2871-D369-41C2-BD4E-9545AD42574C}"/>
                  </a:ext>
                </a:extLst>
              </p:cNvPr>
              <p:cNvSpPr txBox="1"/>
              <p:nvPr/>
            </p:nvSpPr>
            <p:spPr>
              <a:xfrm>
                <a:off x="2980267" y="2828835"/>
                <a:ext cx="1117600" cy="120032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algn="ctr"/>
                <a:r>
                  <a:rPr lang="en-GB" sz="3600" dirty="0"/>
                  <a:t>S</a:t>
                </a:r>
              </a:p>
              <a:p>
                <a:endParaRPr lang="en-GB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68B9B3C-A119-4BA0-93C6-EBA8A92B871E}"/>
                  </a:ext>
                </a:extLst>
              </p:cNvPr>
              <p:cNvSpPr txBox="1"/>
              <p:nvPr/>
            </p:nvSpPr>
            <p:spPr>
              <a:xfrm>
                <a:off x="5140959" y="2828835"/>
                <a:ext cx="1117600" cy="120032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algn="ctr"/>
                <a:r>
                  <a:rPr lang="en-GB" sz="3600" dirty="0">
                    <a:solidFill>
                      <a:schemeClr val="bg1"/>
                    </a:solidFill>
                  </a:rPr>
                  <a:t>E</a:t>
                </a:r>
              </a:p>
              <a:p>
                <a:endParaRPr lang="en-GB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4F3DDD-B7C4-4D88-B35F-51D395D4F5C9}"/>
                  </a:ext>
                </a:extLst>
              </p:cNvPr>
              <p:cNvSpPr txBox="1"/>
              <p:nvPr/>
            </p:nvSpPr>
            <p:spPr>
              <a:xfrm>
                <a:off x="9279465" y="2828833"/>
                <a:ext cx="1117600" cy="1200329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rgbClr val="0066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algn="ctr"/>
                <a:r>
                  <a:rPr lang="en-GB" sz="3600" dirty="0">
                    <a:solidFill>
                      <a:schemeClr val="bg1"/>
                    </a:solidFill>
                  </a:rPr>
                  <a:t>R</a:t>
                </a:r>
              </a:p>
              <a:p>
                <a:endParaRPr lang="en-GB" dirty="0"/>
              </a:p>
            </p:txBody>
          </p:sp>
          <p:sp>
            <p:nvSpPr>
              <p:cNvPr id="52" name="Arrow: Right 51">
                <a:extLst>
                  <a:ext uri="{FF2B5EF4-FFF2-40B4-BE49-F238E27FC236}">
                    <a16:creationId xmlns:a16="http://schemas.microsoft.com/office/drawing/2014/main" id="{51629A73-46D5-47F1-A018-1893294AA195}"/>
                  </a:ext>
                </a:extLst>
              </p:cNvPr>
              <p:cNvSpPr/>
              <p:nvPr/>
            </p:nvSpPr>
            <p:spPr>
              <a:xfrm>
                <a:off x="4406898" y="3259665"/>
                <a:ext cx="602827" cy="338667"/>
              </a:xfrm>
              <a:prstGeom prst="righ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F99F47-90C7-4308-93B3-C73596635F08}"/>
                  </a:ext>
                </a:extLst>
              </p:cNvPr>
              <p:cNvSpPr txBox="1"/>
              <p:nvPr/>
            </p:nvSpPr>
            <p:spPr>
              <a:xfrm>
                <a:off x="7175925" y="2828833"/>
                <a:ext cx="1117600" cy="1200329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algn="ctr"/>
                <a:r>
                  <a:rPr lang="en-GB" sz="3600" dirty="0">
                    <a:solidFill>
                      <a:schemeClr val="bg1"/>
                    </a:solidFill>
                  </a:rPr>
                  <a:t>I</a:t>
                </a:r>
              </a:p>
              <a:p>
                <a:endParaRPr lang="en-GB" dirty="0"/>
              </a:p>
            </p:txBody>
          </p:sp>
          <p:sp>
            <p:nvSpPr>
              <p:cNvPr id="54" name="Arrow: Right 53">
                <a:extLst>
                  <a:ext uri="{FF2B5EF4-FFF2-40B4-BE49-F238E27FC236}">
                    <a16:creationId xmlns:a16="http://schemas.microsoft.com/office/drawing/2014/main" id="{437A982E-A73F-40F2-93CB-B6FCD01F61DE}"/>
                  </a:ext>
                </a:extLst>
              </p:cNvPr>
              <p:cNvSpPr/>
              <p:nvPr/>
            </p:nvSpPr>
            <p:spPr>
              <a:xfrm>
                <a:off x="6389793" y="3229244"/>
                <a:ext cx="602827" cy="338667"/>
              </a:xfrm>
              <a:prstGeom prst="righ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Arrow: Right 54">
                <a:extLst>
                  <a:ext uri="{FF2B5EF4-FFF2-40B4-BE49-F238E27FC236}">
                    <a16:creationId xmlns:a16="http://schemas.microsoft.com/office/drawing/2014/main" id="{C94E03A0-9FE7-4446-B0BF-486B4DB0E1A1}"/>
                  </a:ext>
                </a:extLst>
              </p:cNvPr>
              <p:cNvSpPr/>
              <p:nvPr/>
            </p:nvSpPr>
            <p:spPr>
              <a:xfrm>
                <a:off x="8608906" y="3229244"/>
                <a:ext cx="602827" cy="338667"/>
              </a:xfrm>
              <a:prstGeom prst="righ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165E2F8-05F2-4ABA-8B11-7801CD3BE931}"/>
                  </a:ext>
                </a:extLst>
              </p:cNvPr>
              <p:cNvSpPr txBox="1"/>
              <p:nvPr/>
            </p:nvSpPr>
            <p:spPr>
              <a:xfrm>
                <a:off x="4485884" y="2758953"/>
                <a:ext cx="553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 err="1">
                    <a:latin typeface="Symbol" panose="05050102010706020507" pitchFamily="18" charset="2"/>
                  </a:rPr>
                  <a:t>l</a:t>
                </a:r>
                <a:r>
                  <a:rPr lang="en-GB" i="1" baseline="-25000" dirty="0" err="1"/>
                  <a:t>c</a:t>
                </a:r>
                <a:endParaRPr lang="en-GB" i="1" baseline="-25000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92EB55-1BC1-4954-BBC7-430E636C17D3}"/>
                </a:ext>
              </a:extLst>
            </p:cNvPr>
            <p:cNvSpPr txBox="1"/>
            <p:nvPr/>
          </p:nvSpPr>
          <p:spPr>
            <a:xfrm>
              <a:off x="5946280" y="4443611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</a:rPr>
                <a:t>g</a:t>
              </a:r>
              <a:r>
                <a:rPr lang="en-GB" i="1" baseline="-25000" dirty="0" err="1"/>
                <a:t>c</a:t>
              </a:r>
              <a:endParaRPr lang="en-GB" i="1" baseline="-25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33E012-D927-4487-963B-76715754EA6E}"/>
                </a:ext>
              </a:extLst>
            </p:cNvPr>
            <p:cNvSpPr txBox="1"/>
            <p:nvPr/>
          </p:nvSpPr>
          <p:spPr>
            <a:xfrm>
              <a:off x="8099661" y="4443611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</a:rPr>
                <a:t>t</a:t>
              </a:r>
              <a:r>
                <a:rPr lang="en-GB" i="1" baseline="-25000" dirty="0" err="1"/>
                <a:t>c</a:t>
              </a:r>
              <a:endParaRPr lang="en-GB" i="1" baseline="-25000" dirty="0"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FEB67-979C-1A83-C80E-A0F0D282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E66-7AD5-4CD1-9C96-61183579FFF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01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3BF6E8A-6D4F-4FCE-AFB5-92C3075EBF3E}"/>
              </a:ext>
            </a:extLst>
          </p:cNvPr>
          <p:cNvSpPr/>
          <p:nvPr/>
        </p:nvSpPr>
        <p:spPr>
          <a:xfrm rot="16200000">
            <a:off x="4341796" y="1887997"/>
            <a:ext cx="1401163" cy="5678359"/>
          </a:xfrm>
          <a:prstGeom prst="rect">
            <a:avLst/>
          </a:prstGeom>
          <a:solidFill>
            <a:schemeClr val="lt1">
              <a:alpha val="21000"/>
            </a:schemeClr>
          </a:solidFill>
          <a:ln w="28575">
            <a:solidFill>
              <a:srgbClr val="9933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CD944-9A87-4A62-AB18-960071B8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3" y="102457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b="1" dirty="0"/>
              <a:t>Incorporating interventions into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695939-89EA-4527-8EC0-B2012B716CE4}"/>
              </a:ext>
            </a:extLst>
          </p:cNvPr>
          <p:cNvSpPr txBox="1"/>
          <p:nvPr/>
        </p:nvSpPr>
        <p:spPr>
          <a:xfrm>
            <a:off x="848403" y="981566"/>
            <a:ext cx="7486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 Light" panose="020B0304020202020204" pitchFamily="34" charset="0"/>
              </a:rPr>
              <a:t>Interventions affecting the underlying model structure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0F22AE-C4E7-4253-80EA-697FB97814BC}"/>
              </a:ext>
            </a:extLst>
          </p:cNvPr>
          <p:cNvGrpSpPr/>
          <p:nvPr/>
        </p:nvGrpSpPr>
        <p:grpSpPr>
          <a:xfrm>
            <a:off x="2422316" y="2137008"/>
            <a:ext cx="7416798" cy="3165106"/>
            <a:chOff x="2387601" y="2601668"/>
            <a:chExt cx="7416798" cy="316510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4085A2-FE63-4F04-AB1E-A73654F15B3C}"/>
                </a:ext>
              </a:extLst>
            </p:cNvPr>
            <p:cNvGrpSpPr/>
            <p:nvPr/>
          </p:nvGrpSpPr>
          <p:grpSpPr>
            <a:xfrm>
              <a:off x="2387601" y="2639435"/>
              <a:ext cx="7416798" cy="1200331"/>
              <a:chOff x="2980267" y="2828833"/>
              <a:chExt cx="7416798" cy="120033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D5E709-46CB-4DAE-AC6B-E4218DB51940}"/>
                  </a:ext>
                </a:extLst>
              </p:cNvPr>
              <p:cNvSpPr txBox="1"/>
              <p:nvPr/>
            </p:nvSpPr>
            <p:spPr>
              <a:xfrm>
                <a:off x="2980267" y="2828835"/>
                <a:ext cx="1117600" cy="120032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algn="ctr"/>
                <a:r>
                  <a:rPr lang="en-GB" sz="3600" dirty="0"/>
                  <a:t>S</a:t>
                </a:r>
              </a:p>
              <a:p>
                <a:endParaRPr lang="en-GB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6A25A10-A1CD-4ECD-ACFD-3736851E1450}"/>
                  </a:ext>
                </a:extLst>
              </p:cNvPr>
              <p:cNvSpPr txBox="1"/>
              <p:nvPr/>
            </p:nvSpPr>
            <p:spPr>
              <a:xfrm>
                <a:off x="5140959" y="2828835"/>
                <a:ext cx="1117600" cy="120032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algn="ctr"/>
                <a:r>
                  <a:rPr lang="en-GB" sz="3600" dirty="0">
                    <a:solidFill>
                      <a:schemeClr val="bg1"/>
                    </a:solidFill>
                  </a:rPr>
                  <a:t>E</a:t>
                </a:r>
              </a:p>
              <a:p>
                <a:endParaRPr lang="en-GB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BFFB850-1CEC-46A8-A5E1-ED613FB0130F}"/>
                  </a:ext>
                </a:extLst>
              </p:cNvPr>
              <p:cNvSpPr txBox="1"/>
              <p:nvPr/>
            </p:nvSpPr>
            <p:spPr>
              <a:xfrm>
                <a:off x="9279465" y="2828833"/>
                <a:ext cx="1117600" cy="1200329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rgbClr val="0066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algn="ctr"/>
                <a:r>
                  <a:rPr lang="en-GB" sz="3600" dirty="0">
                    <a:solidFill>
                      <a:schemeClr val="bg1"/>
                    </a:solidFill>
                  </a:rPr>
                  <a:t>R</a:t>
                </a:r>
              </a:p>
              <a:p>
                <a:endParaRPr lang="en-GB" dirty="0"/>
              </a:p>
            </p:txBody>
          </p:sp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2CE46E47-8244-4632-AC72-A2F8E6DCCEED}"/>
                  </a:ext>
                </a:extLst>
              </p:cNvPr>
              <p:cNvSpPr/>
              <p:nvPr/>
            </p:nvSpPr>
            <p:spPr>
              <a:xfrm>
                <a:off x="4373033" y="3259665"/>
                <a:ext cx="602827" cy="338667"/>
              </a:xfrm>
              <a:prstGeom prst="righ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DACD920-7A15-4FD1-916D-496F57E9CF4C}"/>
                  </a:ext>
                </a:extLst>
              </p:cNvPr>
              <p:cNvSpPr txBox="1"/>
              <p:nvPr/>
            </p:nvSpPr>
            <p:spPr>
              <a:xfrm>
                <a:off x="7190213" y="2828833"/>
                <a:ext cx="1117600" cy="1200329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  <a:lumMod val="95000"/>
                      <a:lumOff val="5000"/>
                    </a:srgbClr>
                  </a:gs>
                  <a:gs pos="100000">
                    <a:srgbClr val="C00000">
                      <a:shade val="100000"/>
                      <a:satMod val="115000"/>
                      <a:lumMod val="93000"/>
                      <a:lumOff val="7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algn="ctr"/>
                <a:r>
                  <a:rPr lang="en-GB" sz="3600" dirty="0">
                    <a:solidFill>
                      <a:schemeClr val="bg1"/>
                    </a:solidFill>
                  </a:rPr>
                  <a:t>I</a:t>
                </a:r>
              </a:p>
              <a:p>
                <a:endParaRPr lang="en-GB" dirty="0"/>
              </a:p>
            </p:txBody>
          </p:sp>
          <p:sp>
            <p:nvSpPr>
              <p:cNvPr id="39" name="Arrow: Right 38">
                <a:extLst>
                  <a:ext uri="{FF2B5EF4-FFF2-40B4-BE49-F238E27FC236}">
                    <a16:creationId xmlns:a16="http://schemas.microsoft.com/office/drawing/2014/main" id="{4C02882A-7370-4F14-9793-6B2BAA3F6965}"/>
                  </a:ext>
                </a:extLst>
              </p:cNvPr>
              <p:cNvSpPr/>
              <p:nvPr/>
            </p:nvSpPr>
            <p:spPr>
              <a:xfrm>
                <a:off x="6380643" y="3229244"/>
                <a:ext cx="602827" cy="338667"/>
              </a:xfrm>
              <a:prstGeom prst="righ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Arrow: Right 39">
                <a:extLst>
                  <a:ext uri="{FF2B5EF4-FFF2-40B4-BE49-F238E27FC236}">
                    <a16:creationId xmlns:a16="http://schemas.microsoft.com/office/drawing/2014/main" id="{6563C995-6BE0-4D8F-B00C-91B53D62CD4F}"/>
                  </a:ext>
                </a:extLst>
              </p:cNvPr>
              <p:cNvSpPr/>
              <p:nvPr/>
            </p:nvSpPr>
            <p:spPr>
              <a:xfrm>
                <a:off x="8568267" y="3229244"/>
                <a:ext cx="602827" cy="338667"/>
              </a:xfrm>
              <a:prstGeom prst="righ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2266D8-E6CD-4958-BC4A-40B9A11A0E0D}"/>
                  </a:ext>
                </a:extLst>
              </p:cNvPr>
              <p:cNvSpPr txBox="1"/>
              <p:nvPr/>
            </p:nvSpPr>
            <p:spPr>
              <a:xfrm>
                <a:off x="4488178" y="2859912"/>
                <a:ext cx="386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Symbol" panose="05050102010706020507" pitchFamily="18" charset="2"/>
                  </a:rPr>
                  <a:t>l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D12F25-A847-48D4-BD36-03CA861F8490}"/>
                </a:ext>
              </a:extLst>
            </p:cNvPr>
            <p:cNvSpPr txBox="1"/>
            <p:nvPr/>
          </p:nvSpPr>
          <p:spPr>
            <a:xfrm>
              <a:off x="5872428" y="2639434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Symbol" panose="05050102010706020507" pitchFamily="18" charset="2"/>
                </a:rPr>
                <a:t>g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A04663-F9AB-4302-B38C-29E2CDD7F76D}"/>
                </a:ext>
              </a:extLst>
            </p:cNvPr>
            <p:cNvSpPr txBox="1"/>
            <p:nvPr/>
          </p:nvSpPr>
          <p:spPr>
            <a:xfrm>
              <a:off x="8085403" y="2601668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Symbol" panose="05050102010706020507" pitchFamily="18" charset="2"/>
                </a:rPr>
                <a:t>t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F71342-8800-415F-8510-0D14AF54829E}"/>
                </a:ext>
              </a:extLst>
            </p:cNvPr>
            <p:cNvGrpSpPr/>
            <p:nvPr/>
          </p:nvGrpSpPr>
          <p:grpSpPr>
            <a:xfrm>
              <a:off x="6597547" y="3901693"/>
              <a:ext cx="2874308" cy="1865081"/>
              <a:chOff x="6597547" y="3901693"/>
              <a:chExt cx="2874308" cy="186508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209B65-FFB7-48FE-AD7C-3911042EFF64}"/>
                  </a:ext>
                </a:extLst>
              </p:cNvPr>
              <p:cNvSpPr txBox="1"/>
              <p:nvPr/>
            </p:nvSpPr>
            <p:spPr>
              <a:xfrm>
                <a:off x="6597547" y="4566445"/>
                <a:ext cx="1117600" cy="1200329"/>
              </a:xfrm>
              <a:prstGeom prst="rect">
                <a:avLst/>
              </a:prstGeom>
              <a:gradFill flip="none" rotWithShape="1">
                <a:gsLst>
                  <a:gs pos="0">
                    <a:srgbClr val="9933FF">
                      <a:shade val="30000"/>
                      <a:satMod val="115000"/>
                    </a:srgbClr>
                  </a:gs>
                  <a:gs pos="65000">
                    <a:srgbClr val="9933FF"/>
                  </a:gs>
                  <a:gs pos="100000">
                    <a:srgbClr val="9933FF">
                      <a:shade val="100000"/>
                      <a:satMod val="115000"/>
                      <a:lumMod val="73000"/>
                      <a:lumOff val="27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algn="ctr"/>
                <a:r>
                  <a:rPr lang="en-GB" sz="3600" dirty="0" err="1"/>
                  <a:t>Iq</a:t>
                </a:r>
                <a:endParaRPr lang="en-GB" sz="3600" dirty="0"/>
              </a:p>
              <a:p>
                <a:endParaRPr lang="en-GB" dirty="0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22AD16F0-31B3-4918-B715-0FD82B53DE89}"/>
                  </a:ext>
                </a:extLst>
              </p:cNvPr>
              <p:cNvSpPr/>
              <p:nvPr/>
            </p:nvSpPr>
            <p:spPr>
              <a:xfrm rot="5400000">
                <a:off x="6861565" y="4027140"/>
                <a:ext cx="589562" cy="338667"/>
              </a:xfrm>
              <a:prstGeom prst="righ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FD37BD-8DBA-400A-A2E2-D08D0FF21C35}"/>
                  </a:ext>
                </a:extLst>
              </p:cNvPr>
              <p:cNvSpPr txBox="1"/>
              <p:nvPr/>
            </p:nvSpPr>
            <p:spPr>
              <a:xfrm>
                <a:off x="7325680" y="3942379"/>
                <a:ext cx="708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/>
                  <a:t>X</a:t>
                </a:r>
                <a:endParaRPr lang="en-GB" i="1" baseline="-25000" dirty="0"/>
              </a:p>
            </p:txBody>
          </p:sp>
          <p:sp>
            <p:nvSpPr>
              <p:cNvPr id="12" name="Arrow: Left-Up 11">
                <a:extLst>
                  <a:ext uri="{FF2B5EF4-FFF2-40B4-BE49-F238E27FC236}">
                    <a16:creationId xmlns:a16="http://schemas.microsoft.com/office/drawing/2014/main" id="{23232F1B-CA64-4D70-80AC-8DB69A66B418}"/>
                  </a:ext>
                </a:extLst>
              </p:cNvPr>
              <p:cNvSpPr/>
              <p:nvPr/>
            </p:nvSpPr>
            <p:spPr>
              <a:xfrm>
                <a:off x="7978537" y="4018439"/>
                <a:ext cx="1493318" cy="1283280"/>
              </a:xfrm>
              <a:custGeom>
                <a:avLst/>
                <a:gdLst>
                  <a:gd name="connsiteX0" fmla="*/ 0 w 1655385"/>
                  <a:gd name="connsiteY0" fmla="*/ 1197197 h 1447254"/>
                  <a:gd name="connsiteX1" fmla="*/ 388906 w 1655385"/>
                  <a:gd name="connsiteY1" fmla="*/ 947141 h 1447254"/>
                  <a:gd name="connsiteX2" fmla="*/ 388906 w 1655385"/>
                  <a:gd name="connsiteY2" fmla="*/ 1111115 h 1447254"/>
                  <a:gd name="connsiteX3" fmla="*/ 1319246 w 1655385"/>
                  <a:gd name="connsiteY3" fmla="*/ 1111115 h 1447254"/>
                  <a:gd name="connsiteX4" fmla="*/ 1319246 w 1655385"/>
                  <a:gd name="connsiteY4" fmla="*/ 388906 h 1447254"/>
                  <a:gd name="connsiteX5" fmla="*/ 1155272 w 1655385"/>
                  <a:gd name="connsiteY5" fmla="*/ 388906 h 1447254"/>
                  <a:gd name="connsiteX6" fmla="*/ 1405328 w 1655385"/>
                  <a:gd name="connsiteY6" fmla="*/ 0 h 1447254"/>
                  <a:gd name="connsiteX7" fmla="*/ 1655385 w 1655385"/>
                  <a:gd name="connsiteY7" fmla="*/ 388906 h 1447254"/>
                  <a:gd name="connsiteX8" fmla="*/ 1491411 w 1655385"/>
                  <a:gd name="connsiteY8" fmla="*/ 388906 h 1447254"/>
                  <a:gd name="connsiteX9" fmla="*/ 1491411 w 1655385"/>
                  <a:gd name="connsiteY9" fmla="*/ 1283280 h 1447254"/>
                  <a:gd name="connsiteX10" fmla="*/ 388906 w 1655385"/>
                  <a:gd name="connsiteY10" fmla="*/ 1283280 h 1447254"/>
                  <a:gd name="connsiteX11" fmla="*/ 388906 w 1655385"/>
                  <a:gd name="connsiteY11" fmla="*/ 1447254 h 1447254"/>
                  <a:gd name="connsiteX12" fmla="*/ 0 w 1655385"/>
                  <a:gd name="connsiteY12" fmla="*/ 1197197 h 1447254"/>
                  <a:gd name="connsiteX0" fmla="*/ 0 w 1655385"/>
                  <a:gd name="connsiteY0" fmla="*/ 1197197 h 1447254"/>
                  <a:gd name="connsiteX1" fmla="*/ 409226 w 1655385"/>
                  <a:gd name="connsiteY1" fmla="*/ 1184207 h 1447254"/>
                  <a:gd name="connsiteX2" fmla="*/ 388906 w 1655385"/>
                  <a:gd name="connsiteY2" fmla="*/ 1111115 h 1447254"/>
                  <a:gd name="connsiteX3" fmla="*/ 1319246 w 1655385"/>
                  <a:gd name="connsiteY3" fmla="*/ 1111115 h 1447254"/>
                  <a:gd name="connsiteX4" fmla="*/ 1319246 w 1655385"/>
                  <a:gd name="connsiteY4" fmla="*/ 388906 h 1447254"/>
                  <a:gd name="connsiteX5" fmla="*/ 1155272 w 1655385"/>
                  <a:gd name="connsiteY5" fmla="*/ 388906 h 1447254"/>
                  <a:gd name="connsiteX6" fmla="*/ 1405328 w 1655385"/>
                  <a:gd name="connsiteY6" fmla="*/ 0 h 1447254"/>
                  <a:gd name="connsiteX7" fmla="*/ 1655385 w 1655385"/>
                  <a:gd name="connsiteY7" fmla="*/ 388906 h 1447254"/>
                  <a:gd name="connsiteX8" fmla="*/ 1491411 w 1655385"/>
                  <a:gd name="connsiteY8" fmla="*/ 388906 h 1447254"/>
                  <a:gd name="connsiteX9" fmla="*/ 1491411 w 1655385"/>
                  <a:gd name="connsiteY9" fmla="*/ 1283280 h 1447254"/>
                  <a:gd name="connsiteX10" fmla="*/ 388906 w 1655385"/>
                  <a:gd name="connsiteY10" fmla="*/ 1283280 h 1447254"/>
                  <a:gd name="connsiteX11" fmla="*/ 388906 w 1655385"/>
                  <a:gd name="connsiteY11" fmla="*/ 1447254 h 1447254"/>
                  <a:gd name="connsiteX12" fmla="*/ 0 w 1655385"/>
                  <a:gd name="connsiteY12" fmla="*/ 1197197 h 1447254"/>
                  <a:gd name="connsiteX0" fmla="*/ 3947 w 1266479"/>
                  <a:gd name="connsiteY0" fmla="*/ 1088824 h 1447254"/>
                  <a:gd name="connsiteX1" fmla="*/ 20320 w 1266479"/>
                  <a:gd name="connsiteY1" fmla="*/ 1184207 h 1447254"/>
                  <a:gd name="connsiteX2" fmla="*/ 0 w 1266479"/>
                  <a:gd name="connsiteY2" fmla="*/ 1111115 h 1447254"/>
                  <a:gd name="connsiteX3" fmla="*/ 930340 w 1266479"/>
                  <a:gd name="connsiteY3" fmla="*/ 1111115 h 1447254"/>
                  <a:gd name="connsiteX4" fmla="*/ 930340 w 1266479"/>
                  <a:gd name="connsiteY4" fmla="*/ 388906 h 1447254"/>
                  <a:gd name="connsiteX5" fmla="*/ 766366 w 1266479"/>
                  <a:gd name="connsiteY5" fmla="*/ 388906 h 1447254"/>
                  <a:gd name="connsiteX6" fmla="*/ 1016422 w 1266479"/>
                  <a:gd name="connsiteY6" fmla="*/ 0 h 1447254"/>
                  <a:gd name="connsiteX7" fmla="*/ 1266479 w 1266479"/>
                  <a:gd name="connsiteY7" fmla="*/ 388906 h 1447254"/>
                  <a:gd name="connsiteX8" fmla="*/ 1102505 w 1266479"/>
                  <a:gd name="connsiteY8" fmla="*/ 388906 h 1447254"/>
                  <a:gd name="connsiteX9" fmla="*/ 1102505 w 1266479"/>
                  <a:gd name="connsiteY9" fmla="*/ 1283280 h 1447254"/>
                  <a:gd name="connsiteX10" fmla="*/ 0 w 1266479"/>
                  <a:gd name="connsiteY10" fmla="*/ 1283280 h 1447254"/>
                  <a:gd name="connsiteX11" fmla="*/ 0 w 1266479"/>
                  <a:gd name="connsiteY11" fmla="*/ 1447254 h 1447254"/>
                  <a:gd name="connsiteX12" fmla="*/ 3947 w 1266479"/>
                  <a:gd name="connsiteY12" fmla="*/ 1088824 h 1447254"/>
                  <a:gd name="connsiteX0" fmla="*/ 3947 w 1266479"/>
                  <a:gd name="connsiteY0" fmla="*/ 1088824 h 1283280"/>
                  <a:gd name="connsiteX1" fmla="*/ 20320 w 1266479"/>
                  <a:gd name="connsiteY1" fmla="*/ 1184207 h 1283280"/>
                  <a:gd name="connsiteX2" fmla="*/ 0 w 1266479"/>
                  <a:gd name="connsiteY2" fmla="*/ 1111115 h 1283280"/>
                  <a:gd name="connsiteX3" fmla="*/ 930340 w 1266479"/>
                  <a:gd name="connsiteY3" fmla="*/ 1111115 h 1283280"/>
                  <a:gd name="connsiteX4" fmla="*/ 930340 w 1266479"/>
                  <a:gd name="connsiteY4" fmla="*/ 388906 h 1283280"/>
                  <a:gd name="connsiteX5" fmla="*/ 766366 w 1266479"/>
                  <a:gd name="connsiteY5" fmla="*/ 388906 h 1283280"/>
                  <a:gd name="connsiteX6" fmla="*/ 1016422 w 1266479"/>
                  <a:gd name="connsiteY6" fmla="*/ 0 h 1283280"/>
                  <a:gd name="connsiteX7" fmla="*/ 1266479 w 1266479"/>
                  <a:gd name="connsiteY7" fmla="*/ 388906 h 1283280"/>
                  <a:gd name="connsiteX8" fmla="*/ 1102505 w 1266479"/>
                  <a:gd name="connsiteY8" fmla="*/ 388906 h 1283280"/>
                  <a:gd name="connsiteX9" fmla="*/ 1102505 w 1266479"/>
                  <a:gd name="connsiteY9" fmla="*/ 1283280 h 1283280"/>
                  <a:gd name="connsiteX10" fmla="*/ 0 w 1266479"/>
                  <a:gd name="connsiteY10" fmla="*/ 1283280 h 1283280"/>
                  <a:gd name="connsiteX11" fmla="*/ 20320 w 1266479"/>
                  <a:gd name="connsiteY11" fmla="*/ 1237281 h 1283280"/>
                  <a:gd name="connsiteX12" fmla="*/ 3947 w 1266479"/>
                  <a:gd name="connsiteY12" fmla="*/ 1088824 h 1283280"/>
                  <a:gd name="connsiteX0" fmla="*/ 3947 w 1266479"/>
                  <a:gd name="connsiteY0" fmla="*/ 1088824 h 1283280"/>
                  <a:gd name="connsiteX1" fmla="*/ 20320 w 1266479"/>
                  <a:gd name="connsiteY1" fmla="*/ 1184207 h 1283280"/>
                  <a:gd name="connsiteX2" fmla="*/ 0 w 1266479"/>
                  <a:gd name="connsiteY2" fmla="*/ 1111115 h 1283280"/>
                  <a:gd name="connsiteX3" fmla="*/ 930340 w 1266479"/>
                  <a:gd name="connsiteY3" fmla="*/ 1111115 h 1283280"/>
                  <a:gd name="connsiteX4" fmla="*/ 930340 w 1266479"/>
                  <a:gd name="connsiteY4" fmla="*/ 388906 h 1283280"/>
                  <a:gd name="connsiteX5" fmla="*/ 766366 w 1266479"/>
                  <a:gd name="connsiteY5" fmla="*/ 388906 h 1283280"/>
                  <a:gd name="connsiteX6" fmla="*/ 1016422 w 1266479"/>
                  <a:gd name="connsiteY6" fmla="*/ 0 h 1283280"/>
                  <a:gd name="connsiteX7" fmla="*/ 1266479 w 1266479"/>
                  <a:gd name="connsiteY7" fmla="*/ 388906 h 1283280"/>
                  <a:gd name="connsiteX8" fmla="*/ 1102505 w 1266479"/>
                  <a:gd name="connsiteY8" fmla="*/ 388906 h 1283280"/>
                  <a:gd name="connsiteX9" fmla="*/ 1102505 w 1266479"/>
                  <a:gd name="connsiteY9" fmla="*/ 1283280 h 1283280"/>
                  <a:gd name="connsiteX10" fmla="*/ 0 w 1266479"/>
                  <a:gd name="connsiteY10" fmla="*/ 1283280 h 1283280"/>
                  <a:gd name="connsiteX11" fmla="*/ 20320 w 1266479"/>
                  <a:gd name="connsiteY11" fmla="*/ 1237281 h 1283280"/>
                  <a:gd name="connsiteX12" fmla="*/ 3947 w 1266479"/>
                  <a:gd name="connsiteY12" fmla="*/ 1088824 h 1283280"/>
                  <a:gd name="connsiteX0" fmla="*/ 24267 w 1286799"/>
                  <a:gd name="connsiteY0" fmla="*/ 1088824 h 1283280"/>
                  <a:gd name="connsiteX1" fmla="*/ 40640 w 1286799"/>
                  <a:gd name="connsiteY1" fmla="*/ 1184207 h 1283280"/>
                  <a:gd name="connsiteX2" fmla="*/ 20320 w 1286799"/>
                  <a:gd name="connsiteY2" fmla="*/ 1111115 h 1283280"/>
                  <a:gd name="connsiteX3" fmla="*/ 950660 w 1286799"/>
                  <a:gd name="connsiteY3" fmla="*/ 1111115 h 1283280"/>
                  <a:gd name="connsiteX4" fmla="*/ 950660 w 1286799"/>
                  <a:gd name="connsiteY4" fmla="*/ 388906 h 1283280"/>
                  <a:gd name="connsiteX5" fmla="*/ 786686 w 1286799"/>
                  <a:gd name="connsiteY5" fmla="*/ 388906 h 1283280"/>
                  <a:gd name="connsiteX6" fmla="*/ 1036742 w 1286799"/>
                  <a:gd name="connsiteY6" fmla="*/ 0 h 1283280"/>
                  <a:gd name="connsiteX7" fmla="*/ 1286799 w 1286799"/>
                  <a:gd name="connsiteY7" fmla="*/ 388906 h 1283280"/>
                  <a:gd name="connsiteX8" fmla="*/ 1122825 w 1286799"/>
                  <a:gd name="connsiteY8" fmla="*/ 388906 h 1283280"/>
                  <a:gd name="connsiteX9" fmla="*/ 1122825 w 1286799"/>
                  <a:gd name="connsiteY9" fmla="*/ 1283280 h 1283280"/>
                  <a:gd name="connsiteX10" fmla="*/ 20320 w 1286799"/>
                  <a:gd name="connsiteY10" fmla="*/ 1283280 h 1283280"/>
                  <a:gd name="connsiteX11" fmla="*/ 0 w 1286799"/>
                  <a:gd name="connsiteY11" fmla="*/ 1223734 h 1283280"/>
                  <a:gd name="connsiteX12" fmla="*/ 24267 w 1286799"/>
                  <a:gd name="connsiteY12" fmla="*/ 1088824 h 1283280"/>
                  <a:gd name="connsiteX0" fmla="*/ 3947 w 1266479"/>
                  <a:gd name="connsiteY0" fmla="*/ 1088824 h 1283280"/>
                  <a:gd name="connsiteX1" fmla="*/ 20320 w 1266479"/>
                  <a:gd name="connsiteY1" fmla="*/ 1184207 h 1283280"/>
                  <a:gd name="connsiteX2" fmla="*/ 0 w 1266479"/>
                  <a:gd name="connsiteY2" fmla="*/ 1111115 h 1283280"/>
                  <a:gd name="connsiteX3" fmla="*/ 930340 w 1266479"/>
                  <a:gd name="connsiteY3" fmla="*/ 1111115 h 1283280"/>
                  <a:gd name="connsiteX4" fmla="*/ 930340 w 1266479"/>
                  <a:gd name="connsiteY4" fmla="*/ 388906 h 1283280"/>
                  <a:gd name="connsiteX5" fmla="*/ 766366 w 1266479"/>
                  <a:gd name="connsiteY5" fmla="*/ 388906 h 1283280"/>
                  <a:gd name="connsiteX6" fmla="*/ 1016422 w 1266479"/>
                  <a:gd name="connsiteY6" fmla="*/ 0 h 1283280"/>
                  <a:gd name="connsiteX7" fmla="*/ 1266479 w 1266479"/>
                  <a:gd name="connsiteY7" fmla="*/ 388906 h 1283280"/>
                  <a:gd name="connsiteX8" fmla="*/ 1102505 w 1266479"/>
                  <a:gd name="connsiteY8" fmla="*/ 388906 h 1283280"/>
                  <a:gd name="connsiteX9" fmla="*/ 1102505 w 1266479"/>
                  <a:gd name="connsiteY9" fmla="*/ 1283280 h 1283280"/>
                  <a:gd name="connsiteX10" fmla="*/ 0 w 1266479"/>
                  <a:gd name="connsiteY10" fmla="*/ 1283280 h 1283280"/>
                  <a:gd name="connsiteX11" fmla="*/ 13547 w 1266479"/>
                  <a:gd name="connsiteY11" fmla="*/ 1223734 h 1283280"/>
                  <a:gd name="connsiteX12" fmla="*/ 3947 w 1266479"/>
                  <a:gd name="connsiteY12" fmla="*/ 1088824 h 1283280"/>
                  <a:gd name="connsiteX0" fmla="*/ 3947 w 1266479"/>
                  <a:gd name="connsiteY0" fmla="*/ 1088824 h 1283280"/>
                  <a:gd name="connsiteX1" fmla="*/ 6622 w 1266479"/>
                  <a:gd name="connsiteY1" fmla="*/ 1186904 h 1283280"/>
                  <a:gd name="connsiteX2" fmla="*/ 0 w 1266479"/>
                  <a:gd name="connsiteY2" fmla="*/ 1111115 h 1283280"/>
                  <a:gd name="connsiteX3" fmla="*/ 930340 w 1266479"/>
                  <a:gd name="connsiteY3" fmla="*/ 1111115 h 1283280"/>
                  <a:gd name="connsiteX4" fmla="*/ 930340 w 1266479"/>
                  <a:gd name="connsiteY4" fmla="*/ 388906 h 1283280"/>
                  <a:gd name="connsiteX5" fmla="*/ 766366 w 1266479"/>
                  <a:gd name="connsiteY5" fmla="*/ 388906 h 1283280"/>
                  <a:gd name="connsiteX6" fmla="*/ 1016422 w 1266479"/>
                  <a:gd name="connsiteY6" fmla="*/ 0 h 1283280"/>
                  <a:gd name="connsiteX7" fmla="*/ 1266479 w 1266479"/>
                  <a:gd name="connsiteY7" fmla="*/ 388906 h 1283280"/>
                  <a:gd name="connsiteX8" fmla="*/ 1102505 w 1266479"/>
                  <a:gd name="connsiteY8" fmla="*/ 388906 h 1283280"/>
                  <a:gd name="connsiteX9" fmla="*/ 1102505 w 1266479"/>
                  <a:gd name="connsiteY9" fmla="*/ 1283280 h 1283280"/>
                  <a:gd name="connsiteX10" fmla="*/ 0 w 1266479"/>
                  <a:gd name="connsiteY10" fmla="*/ 1283280 h 1283280"/>
                  <a:gd name="connsiteX11" fmla="*/ 13547 w 1266479"/>
                  <a:gd name="connsiteY11" fmla="*/ 1223734 h 1283280"/>
                  <a:gd name="connsiteX12" fmla="*/ 3947 w 1266479"/>
                  <a:gd name="connsiteY12" fmla="*/ 1088824 h 1283280"/>
                  <a:gd name="connsiteX0" fmla="*/ 3947 w 1266479"/>
                  <a:gd name="connsiteY0" fmla="*/ 1088824 h 1283280"/>
                  <a:gd name="connsiteX1" fmla="*/ 6622 w 1266479"/>
                  <a:gd name="connsiteY1" fmla="*/ 1186904 h 1283280"/>
                  <a:gd name="connsiteX2" fmla="*/ 0 w 1266479"/>
                  <a:gd name="connsiteY2" fmla="*/ 1111115 h 1283280"/>
                  <a:gd name="connsiteX3" fmla="*/ 930340 w 1266479"/>
                  <a:gd name="connsiteY3" fmla="*/ 1111115 h 1283280"/>
                  <a:gd name="connsiteX4" fmla="*/ 930340 w 1266479"/>
                  <a:gd name="connsiteY4" fmla="*/ 388906 h 1283280"/>
                  <a:gd name="connsiteX5" fmla="*/ 766366 w 1266479"/>
                  <a:gd name="connsiteY5" fmla="*/ 388906 h 1283280"/>
                  <a:gd name="connsiteX6" fmla="*/ 1016422 w 1266479"/>
                  <a:gd name="connsiteY6" fmla="*/ 0 h 1283280"/>
                  <a:gd name="connsiteX7" fmla="*/ 1266479 w 1266479"/>
                  <a:gd name="connsiteY7" fmla="*/ 388906 h 1283280"/>
                  <a:gd name="connsiteX8" fmla="*/ 1102505 w 1266479"/>
                  <a:gd name="connsiteY8" fmla="*/ 388906 h 1283280"/>
                  <a:gd name="connsiteX9" fmla="*/ 1102505 w 1266479"/>
                  <a:gd name="connsiteY9" fmla="*/ 1283280 h 1283280"/>
                  <a:gd name="connsiteX10" fmla="*/ 0 w 1266479"/>
                  <a:gd name="connsiteY10" fmla="*/ 1283280 h 1283280"/>
                  <a:gd name="connsiteX11" fmla="*/ 4945 w 1266479"/>
                  <a:gd name="connsiteY11" fmla="*/ 1244081 h 1283280"/>
                  <a:gd name="connsiteX12" fmla="*/ 13547 w 1266479"/>
                  <a:gd name="connsiteY12" fmla="*/ 1223734 h 1283280"/>
                  <a:gd name="connsiteX13" fmla="*/ 3947 w 1266479"/>
                  <a:gd name="connsiteY13" fmla="*/ 1088824 h 1283280"/>
                  <a:gd name="connsiteX0" fmla="*/ 3947 w 1266479"/>
                  <a:gd name="connsiteY0" fmla="*/ 1088824 h 1283280"/>
                  <a:gd name="connsiteX1" fmla="*/ 6622 w 1266479"/>
                  <a:gd name="connsiteY1" fmla="*/ 1186904 h 1283280"/>
                  <a:gd name="connsiteX2" fmla="*/ 0 w 1266479"/>
                  <a:gd name="connsiteY2" fmla="*/ 1111115 h 1283280"/>
                  <a:gd name="connsiteX3" fmla="*/ 930340 w 1266479"/>
                  <a:gd name="connsiteY3" fmla="*/ 1111115 h 1283280"/>
                  <a:gd name="connsiteX4" fmla="*/ 930340 w 1266479"/>
                  <a:gd name="connsiteY4" fmla="*/ 388906 h 1283280"/>
                  <a:gd name="connsiteX5" fmla="*/ 766366 w 1266479"/>
                  <a:gd name="connsiteY5" fmla="*/ 388906 h 1283280"/>
                  <a:gd name="connsiteX6" fmla="*/ 1016422 w 1266479"/>
                  <a:gd name="connsiteY6" fmla="*/ 0 h 1283280"/>
                  <a:gd name="connsiteX7" fmla="*/ 1266479 w 1266479"/>
                  <a:gd name="connsiteY7" fmla="*/ 388906 h 1283280"/>
                  <a:gd name="connsiteX8" fmla="*/ 1102505 w 1266479"/>
                  <a:gd name="connsiteY8" fmla="*/ 388906 h 1283280"/>
                  <a:gd name="connsiteX9" fmla="*/ 1102505 w 1266479"/>
                  <a:gd name="connsiteY9" fmla="*/ 1283280 h 1283280"/>
                  <a:gd name="connsiteX10" fmla="*/ 0 w 1266479"/>
                  <a:gd name="connsiteY10" fmla="*/ 1283280 h 1283280"/>
                  <a:gd name="connsiteX11" fmla="*/ 4945 w 1266479"/>
                  <a:gd name="connsiteY11" fmla="*/ 1244081 h 1283280"/>
                  <a:gd name="connsiteX12" fmla="*/ 6698 w 1266479"/>
                  <a:gd name="connsiteY12" fmla="*/ 1223734 h 1283280"/>
                  <a:gd name="connsiteX13" fmla="*/ 3947 w 1266479"/>
                  <a:gd name="connsiteY13" fmla="*/ 1088824 h 1283280"/>
                  <a:gd name="connsiteX0" fmla="*/ 3947 w 1266479"/>
                  <a:gd name="connsiteY0" fmla="*/ 1088824 h 1283280"/>
                  <a:gd name="connsiteX1" fmla="*/ 6622 w 1266479"/>
                  <a:gd name="connsiteY1" fmla="*/ 1186904 h 1283280"/>
                  <a:gd name="connsiteX2" fmla="*/ 6849 w 1266479"/>
                  <a:gd name="connsiteY2" fmla="*/ 1108418 h 1283280"/>
                  <a:gd name="connsiteX3" fmla="*/ 930340 w 1266479"/>
                  <a:gd name="connsiteY3" fmla="*/ 1111115 h 1283280"/>
                  <a:gd name="connsiteX4" fmla="*/ 930340 w 1266479"/>
                  <a:gd name="connsiteY4" fmla="*/ 388906 h 1283280"/>
                  <a:gd name="connsiteX5" fmla="*/ 766366 w 1266479"/>
                  <a:gd name="connsiteY5" fmla="*/ 388906 h 1283280"/>
                  <a:gd name="connsiteX6" fmla="*/ 1016422 w 1266479"/>
                  <a:gd name="connsiteY6" fmla="*/ 0 h 1283280"/>
                  <a:gd name="connsiteX7" fmla="*/ 1266479 w 1266479"/>
                  <a:gd name="connsiteY7" fmla="*/ 388906 h 1283280"/>
                  <a:gd name="connsiteX8" fmla="*/ 1102505 w 1266479"/>
                  <a:gd name="connsiteY8" fmla="*/ 388906 h 1283280"/>
                  <a:gd name="connsiteX9" fmla="*/ 1102505 w 1266479"/>
                  <a:gd name="connsiteY9" fmla="*/ 1283280 h 1283280"/>
                  <a:gd name="connsiteX10" fmla="*/ 0 w 1266479"/>
                  <a:gd name="connsiteY10" fmla="*/ 1283280 h 1283280"/>
                  <a:gd name="connsiteX11" fmla="*/ 4945 w 1266479"/>
                  <a:gd name="connsiteY11" fmla="*/ 1244081 h 1283280"/>
                  <a:gd name="connsiteX12" fmla="*/ 6698 w 1266479"/>
                  <a:gd name="connsiteY12" fmla="*/ 1223734 h 1283280"/>
                  <a:gd name="connsiteX13" fmla="*/ 3947 w 1266479"/>
                  <a:gd name="connsiteY13" fmla="*/ 1088824 h 1283280"/>
                  <a:gd name="connsiteX0" fmla="*/ 3947 w 1266479"/>
                  <a:gd name="connsiteY0" fmla="*/ 1121192 h 1283280"/>
                  <a:gd name="connsiteX1" fmla="*/ 6622 w 1266479"/>
                  <a:gd name="connsiteY1" fmla="*/ 1186904 h 1283280"/>
                  <a:gd name="connsiteX2" fmla="*/ 6849 w 1266479"/>
                  <a:gd name="connsiteY2" fmla="*/ 1108418 h 1283280"/>
                  <a:gd name="connsiteX3" fmla="*/ 930340 w 1266479"/>
                  <a:gd name="connsiteY3" fmla="*/ 1111115 h 1283280"/>
                  <a:gd name="connsiteX4" fmla="*/ 930340 w 1266479"/>
                  <a:gd name="connsiteY4" fmla="*/ 388906 h 1283280"/>
                  <a:gd name="connsiteX5" fmla="*/ 766366 w 1266479"/>
                  <a:gd name="connsiteY5" fmla="*/ 388906 h 1283280"/>
                  <a:gd name="connsiteX6" fmla="*/ 1016422 w 1266479"/>
                  <a:gd name="connsiteY6" fmla="*/ 0 h 1283280"/>
                  <a:gd name="connsiteX7" fmla="*/ 1266479 w 1266479"/>
                  <a:gd name="connsiteY7" fmla="*/ 388906 h 1283280"/>
                  <a:gd name="connsiteX8" fmla="*/ 1102505 w 1266479"/>
                  <a:gd name="connsiteY8" fmla="*/ 388906 h 1283280"/>
                  <a:gd name="connsiteX9" fmla="*/ 1102505 w 1266479"/>
                  <a:gd name="connsiteY9" fmla="*/ 1283280 h 1283280"/>
                  <a:gd name="connsiteX10" fmla="*/ 0 w 1266479"/>
                  <a:gd name="connsiteY10" fmla="*/ 1283280 h 1283280"/>
                  <a:gd name="connsiteX11" fmla="*/ 4945 w 1266479"/>
                  <a:gd name="connsiteY11" fmla="*/ 1244081 h 1283280"/>
                  <a:gd name="connsiteX12" fmla="*/ 6698 w 1266479"/>
                  <a:gd name="connsiteY12" fmla="*/ 1223734 h 1283280"/>
                  <a:gd name="connsiteX13" fmla="*/ 3947 w 1266479"/>
                  <a:gd name="connsiteY13" fmla="*/ 1121192 h 1283280"/>
                  <a:gd name="connsiteX0" fmla="*/ 6230 w 1266479"/>
                  <a:gd name="connsiteY0" fmla="*/ 1129284 h 1283280"/>
                  <a:gd name="connsiteX1" fmla="*/ 6622 w 1266479"/>
                  <a:gd name="connsiteY1" fmla="*/ 1186904 h 1283280"/>
                  <a:gd name="connsiteX2" fmla="*/ 6849 w 1266479"/>
                  <a:gd name="connsiteY2" fmla="*/ 1108418 h 1283280"/>
                  <a:gd name="connsiteX3" fmla="*/ 930340 w 1266479"/>
                  <a:gd name="connsiteY3" fmla="*/ 1111115 h 1283280"/>
                  <a:gd name="connsiteX4" fmla="*/ 930340 w 1266479"/>
                  <a:gd name="connsiteY4" fmla="*/ 388906 h 1283280"/>
                  <a:gd name="connsiteX5" fmla="*/ 766366 w 1266479"/>
                  <a:gd name="connsiteY5" fmla="*/ 388906 h 1283280"/>
                  <a:gd name="connsiteX6" fmla="*/ 1016422 w 1266479"/>
                  <a:gd name="connsiteY6" fmla="*/ 0 h 1283280"/>
                  <a:gd name="connsiteX7" fmla="*/ 1266479 w 1266479"/>
                  <a:gd name="connsiteY7" fmla="*/ 388906 h 1283280"/>
                  <a:gd name="connsiteX8" fmla="*/ 1102505 w 1266479"/>
                  <a:gd name="connsiteY8" fmla="*/ 388906 h 1283280"/>
                  <a:gd name="connsiteX9" fmla="*/ 1102505 w 1266479"/>
                  <a:gd name="connsiteY9" fmla="*/ 1283280 h 1283280"/>
                  <a:gd name="connsiteX10" fmla="*/ 0 w 1266479"/>
                  <a:gd name="connsiteY10" fmla="*/ 1283280 h 1283280"/>
                  <a:gd name="connsiteX11" fmla="*/ 4945 w 1266479"/>
                  <a:gd name="connsiteY11" fmla="*/ 1244081 h 1283280"/>
                  <a:gd name="connsiteX12" fmla="*/ 6698 w 1266479"/>
                  <a:gd name="connsiteY12" fmla="*/ 1223734 h 1283280"/>
                  <a:gd name="connsiteX13" fmla="*/ 6230 w 1266479"/>
                  <a:gd name="connsiteY13" fmla="*/ 1129284 h 1283280"/>
                  <a:gd name="connsiteX0" fmla="*/ 6230 w 1266479"/>
                  <a:gd name="connsiteY0" fmla="*/ 1129284 h 1283280"/>
                  <a:gd name="connsiteX1" fmla="*/ 6622 w 1266479"/>
                  <a:gd name="connsiteY1" fmla="*/ 1186904 h 1283280"/>
                  <a:gd name="connsiteX2" fmla="*/ 6849 w 1266479"/>
                  <a:gd name="connsiteY2" fmla="*/ 1108418 h 1283280"/>
                  <a:gd name="connsiteX3" fmla="*/ 930340 w 1266479"/>
                  <a:gd name="connsiteY3" fmla="*/ 1111115 h 1283280"/>
                  <a:gd name="connsiteX4" fmla="*/ 930340 w 1266479"/>
                  <a:gd name="connsiteY4" fmla="*/ 388906 h 1283280"/>
                  <a:gd name="connsiteX5" fmla="*/ 766366 w 1266479"/>
                  <a:gd name="connsiteY5" fmla="*/ 388906 h 1283280"/>
                  <a:gd name="connsiteX6" fmla="*/ 1016422 w 1266479"/>
                  <a:gd name="connsiteY6" fmla="*/ 0 h 1283280"/>
                  <a:gd name="connsiteX7" fmla="*/ 1266479 w 1266479"/>
                  <a:gd name="connsiteY7" fmla="*/ 388906 h 1283280"/>
                  <a:gd name="connsiteX8" fmla="*/ 1102505 w 1266479"/>
                  <a:gd name="connsiteY8" fmla="*/ 388906 h 1283280"/>
                  <a:gd name="connsiteX9" fmla="*/ 1102505 w 1266479"/>
                  <a:gd name="connsiteY9" fmla="*/ 1283280 h 1283280"/>
                  <a:gd name="connsiteX10" fmla="*/ 0 w 1266479"/>
                  <a:gd name="connsiteY10" fmla="*/ 1283280 h 1283280"/>
                  <a:gd name="connsiteX11" fmla="*/ 4945 w 1266479"/>
                  <a:gd name="connsiteY11" fmla="*/ 1244081 h 1283280"/>
                  <a:gd name="connsiteX12" fmla="*/ 6698 w 1266479"/>
                  <a:gd name="connsiteY12" fmla="*/ 1223734 h 1283280"/>
                  <a:gd name="connsiteX13" fmla="*/ 6230 w 1266479"/>
                  <a:gd name="connsiteY13" fmla="*/ 1129284 h 1283280"/>
                  <a:gd name="connsiteX0" fmla="*/ 2085 w 1262334"/>
                  <a:gd name="connsiteY0" fmla="*/ 1129284 h 1283280"/>
                  <a:gd name="connsiteX1" fmla="*/ 2477 w 1262334"/>
                  <a:gd name="connsiteY1" fmla="*/ 1186904 h 1283280"/>
                  <a:gd name="connsiteX2" fmla="*/ 2704 w 1262334"/>
                  <a:gd name="connsiteY2" fmla="*/ 1108418 h 1283280"/>
                  <a:gd name="connsiteX3" fmla="*/ 926195 w 1262334"/>
                  <a:gd name="connsiteY3" fmla="*/ 1111115 h 1283280"/>
                  <a:gd name="connsiteX4" fmla="*/ 926195 w 1262334"/>
                  <a:gd name="connsiteY4" fmla="*/ 388906 h 1283280"/>
                  <a:gd name="connsiteX5" fmla="*/ 762221 w 1262334"/>
                  <a:gd name="connsiteY5" fmla="*/ 388906 h 1283280"/>
                  <a:gd name="connsiteX6" fmla="*/ 1012277 w 1262334"/>
                  <a:gd name="connsiteY6" fmla="*/ 0 h 1283280"/>
                  <a:gd name="connsiteX7" fmla="*/ 1262334 w 1262334"/>
                  <a:gd name="connsiteY7" fmla="*/ 388906 h 1283280"/>
                  <a:gd name="connsiteX8" fmla="*/ 1098360 w 1262334"/>
                  <a:gd name="connsiteY8" fmla="*/ 388906 h 1283280"/>
                  <a:gd name="connsiteX9" fmla="*/ 1098360 w 1262334"/>
                  <a:gd name="connsiteY9" fmla="*/ 1283280 h 1283280"/>
                  <a:gd name="connsiteX10" fmla="*/ 4988 w 1262334"/>
                  <a:gd name="connsiteY10" fmla="*/ 1283280 h 1283280"/>
                  <a:gd name="connsiteX11" fmla="*/ 800 w 1262334"/>
                  <a:gd name="connsiteY11" fmla="*/ 1244081 h 1283280"/>
                  <a:gd name="connsiteX12" fmla="*/ 2553 w 1262334"/>
                  <a:gd name="connsiteY12" fmla="*/ 1223734 h 1283280"/>
                  <a:gd name="connsiteX13" fmla="*/ 2085 w 1262334"/>
                  <a:gd name="connsiteY13" fmla="*/ 1129284 h 1283280"/>
                  <a:gd name="connsiteX0" fmla="*/ 2237 w 1262486"/>
                  <a:gd name="connsiteY0" fmla="*/ 1129284 h 1283280"/>
                  <a:gd name="connsiteX1" fmla="*/ 2629 w 1262486"/>
                  <a:gd name="connsiteY1" fmla="*/ 1186904 h 1283280"/>
                  <a:gd name="connsiteX2" fmla="*/ 2856 w 1262486"/>
                  <a:gd name="connsiteY2" fmla="*/ 1108418 h 1283280"/>
                  <a:gd name="connsiteX3" fmla="*/ 926347 w 1262486"/>
                  <a:gd name="connsiteY3" fmla="*/ 1111115 h 1283280"/>
                  <a:gd name="connsiteX4" fmla="*/ 926347 w 1262486"/>
                  <a:gd name="connsiteY4" fmla="*/ 388906 h 1283280"/>
                  <a:gd name="connsiteX5" fmla="*/ 762373 w 1262486"/>
                  <a:gd name="connsiteY5" fmla="*/ 388906 h 1283280"/>
                  <a:gd name="connsiteX6" fmla="*/ 1012429 w 1262486"/>
                  <a:gd name="connsiteY6" fmla="*/ 0 h 1283280"/>
                  <a:gd name="connsiteX7" fmla="*/ 1262486 w 1262486"/>
                  <a:gd name="connsiteY7" fmla="*/ 388906 h 1283280"/>
                  <a:gd name="connsiteX8" fmla="*/ 1098512 w 1262486"/>
                  <a:gd name="connsiteY8" fmla="*/ 388906 h 1283280"/>
                  <a:gd name="connsiteX9" fmla="*/ 1098512 w 1262486"/>
                  <a:gd name="connsiteY9" fmla="*/ 1283280 h 1283280"/>
                  <a:gd name="connsiteX10" fmla="*/ 2856 w 1262486"/>
                  <a:gd name="connsiteY10" fmla="*/ 1283280 h 1283280"/>
                  <a:gd name="connsiteX11" fmla="*/ 952 w 1262486"/>
                  <a:gd name="connsiteY11" fmla="*/ 1244081 h 1283280"/>
                  <a:gd name="connsiteX12" fmla="*/ 2705 w 1262486"/>
                  <a:gd name="connsiteY12" fmla="*/ 1223734 h 1283280"/>
                  <a:gd name="connsiteX13" fmla="*/ 2237 w 1262486"/>
                  <a:gd name="connsiteY13" fmla="*/ 1129284 h 1283280"/>
                  <a:gd name="connsiteX0" fmla="*/ 6655 w 1266904"/>
                  <a:gd name="connsiteY0" fmla="*/ 1129284 h 1283280"/>
                  <a:gd name="connsiteX1" fmla="*/ 7047 w 1266904"/>
                  <a:gd name="connsiteY1" fmla="*/ 1186904 h 1283280"/>
                  <a:gd name="connsiteX2" fmla="*/ 7274 w 1266904"/>
                  <a:gd name="connsiteY2" fmla="*/ 1108418 h 1283280"/>
                  <a:gd name="connsiteX3" fmla="*/ 930765 w 1266904"/>
                  <a:gd name="connsiteY3" fmla="*/ 1111115 h 1283280"/>
                  <a:gd name="connsiteX4" fmla="*/ 930765 w 1266904"/>
                  <a:gd name="connsiteY4" fmla="*/ 388906 h 1283280"/>
                  <a:gd name="connsiteX5" fmla="*/ 766791 w 1266904"/>
                  <a:gd name="connsiteY5" fmla="*/ 388906 h 1283280"/>
                  <a:gd name="connsiteX6" fmla="*/ 1016847 w 1266904"/>
                  <a:gd name="connsiteY6" fmla="*/ 0 h 1283280"/>
                  <a:gd name="connsiteX7" fmla="*/ 1266904 w 1266904"/>
                  <a:gd name="connsiteY7" fmla="*/ 388906 h 1283280"/>
                  <a:gd name="connsiteX8" fmla="*/ 1102930 w 1266904"/>
                  <a:gd name="connsiteY8" fmla="*/ 388906 h 1283280"/>
                  <a:gd name="connsiteX9" fmla="*/ 1102930 w 1266904"/>
                  <a:gd name="connsiteY9" fmla="*/ 1283280 h 1283280"/>
                  <a:gd name="connsiteX10" fmla="*/ 0 w 1266904"/>
                  <a:gd name="connsiteY10" fmla="*/ 1283280 h 1283280"/>
                  <a:gd name="connsiteX11" fmla="*/ 5370 w 1266904"/>
                  <a:gd name="connsiteY11" fmla="*/ 1244081 h 1283280"/>
                  <a:gd name="connsiteX12" fmla="*/ 7123 w 1266904"/>
                  <a:gd name="connsiteY12" fmla="*/ 1223734 h 1283280"/>
                  <a:gd name="connsiteX13" fmla="*/ 6655 w 1266904"/>
                  <a:gd name="connsiteY13" fmla="*/ 1129284 h 1283280"/>
                  <a:gd name="connsiteX0" fmla="*/ 3746 w 1263995"/>
                  <a:gd name="connsiteY0" fmla="*/ 1129284 h 1283280"/>
                  <a:gd name="connsiteX1" fmla="*/ 4138 w 1263995"/>
                  <a:gd name="connsiteY1" fmla="*/ 1186904 h 1283280"/>
                  <a:gd name="connsiteX2" fmla="*/ 4365 w 1263995"/>
                  <a:gd name="connsiteY2" fmla="*/ 1108418 h 1283280"/>
                  <a:gd name="connsiteX3" fmla="*/ 927856 w 1263995"/>
                  <a:gd name="connsiteY3" fmla="*/ 1111115 h 1283280"/>
                  <a:gd name="connsiteX4" fmla="*/ 927856 w 1263995"/>
                  <a:gd name="connsiteY4" fmla="*/ 388906 h 1283280"/>
                  <a:gd name="connsiteX5" fmla="*/ 763882 w 1263995"/>
                  <a:gd name="connsiteY5" fmla="*/ 388906 h 1283280"/>
                  <a:gd name="connsiteX6" fmla="*/ 1013938 w 1263995"/>
                  <a:gd name="connsiteY6" fmla="*/ 0 h 1283280"/>
                  <a:gd name="connsiteX7" fmla="*/ 1263995 w 1263995"/>
                  <a:gd name="connsiteY7" fmla="*/ 388906 h 1283280"/>
                  <a:gd name="connsiteX8" fmla="*/ 1100021 w 1263995"/>
                  <a:gd name="connsiteY8" fmla="*/ 388906 h 1283280"/>
                  <a:gd name="connsiteX9" fmla="*/ 1100021 w 1263995"/>
                  <a:gd name="connsiteY9" fmla="*/ 1283280 h 1283280"/>
                  <a:gd name="connsiteX10" fmla="*/ 0 w 1263995"/>
                  <a:gd name="connsiteY10" fmla="*/ 1283280 h 1283280"/>
                  <a:gd name="connsiteX11" fmla="*/ 2461 w 1263995"/>
                  <a:gd name="connsiteY11" fmla="*/ 1244081 h 1283280"/>
                  <a:gd name="connsiteX12" fmla="*/ 4214 w 1263995"/>
                  <a:gd name="connsiteY12" fmla="*/ 1223734 h 1283280"/>
                  <a:gd name="connsiteX13" fmla="*/ 3746 w 1263995"/>
                  <a:gd name="connsiteY13" fmla="*/ 1129284 h 1283280"/>
                  <a:gd name="connsiteX0" fmla="*/ 3746 w 1263995"/>
                  <a:gd name="connsiteY0" fmla="*/ 1129284 h 1283280"/>
                  <a:gd name="connsiteX1" fmla="*/ 4138 w 1263995"/>
                  <a:gd name="connsiteY1" fmla="*/ 1186904 h 1283280"/>
                  <a:gd name="connsiteX2" fmla="*/ 4365 w 1263995"/>
                  <a:gd name="connsiteY2" fmla="*/ 1108418 h 1283280"/>
                  <a:gd name="connsiteX3" fmla="*/ 927856 w 1263995"/>
                  <a:gd name="connsiteY3" fmla="*/ 1111115 h 1283280"/>
                  <a:gd name="connsiteX4" fmla="*/ 927856 w 1263995"/>
                  <a:gd name="connsiteY4" fmla="*/ 388906 h 1283280"/>
                  <a:gd name="connsiteX5" fmla="*/ 763882 w 1263995"/>
                  <a:gd name="connsiteY5" fmla="*/ 388906 h 1283280"/>
                  <a:gd name="connsiteX6" fmla="*/ 1013938 w 1263995"/>
                  <a:gd name="connsiteY6" fmla="*/ 0 h 1283280"/>
                  <a:gd name="connsiteX7" fmla="*/ 1263995 w 1263995"/>
                  <a:gd name="connsiteY7" fmla="*/ 388906 h 1283280"/>
                  <a:gd name="connsiteX8" fmla="*/ 1100021 w 1263995"/>
                  <a:gd name="connsiteY8" fmla="*/ 388906 h 1283280"/>
                  <a:gd name="connsiteX9" fmla="*/ 1100021 w 1263995"/>
                  <a:gd name="connsiteY9" fmla="*/ 1283280 h 1283280"/>
                  <a:gd name="connsiteX10" fmla="*/ 0 w 1263995"/>
                  <a:gd name="connsiteY10" fmla="*/ 1283280 h 1283280"/>
                  <a:gd name="connsiteX11" fmla="*/ 2461 w 1263995"/>
                  <a:gd name="connsiteY11" fmla="*/ 1244081 h 1283280"/>
                  <a:gd name="connsiteX12" fmla="*/ 183 w 1263995"/>
                  <a:gd name="connsiteY12" fmla="*/ 1223734 h 1283280"/>
                  <a:gd name="connsiteX13" fmla="*/ 3746 w 1263995"/>
                  <a:gd name="connsiteY13" fmla="*/ 1129284 h 1283280"/>
                  <a:gd name="connsiteX0" fmla="*/ 3746 w 1263995"/>
                  <a:gd name="connsiteY0" fmla="*/ 1129284 h 1283280"/>
                  <a:gd name="connsiteX1" fmla="*/ 4138 w 1263995"/>
                  <a:gd name="connsiteY1" fmla="*/ 1186904 h 1283280"/>
                  <a:gd name="connsiteX2" fmla="*/ 4365 w 1263995"/>
                  <a:gd name="connsiteY2" fmla="*/ 1108418 h 1283280"/>
                  <a:gd name="connsiteX3" fmla="*/ 927856 w 1263995"/>
                  <a:gd name="connsiteY3" fmla="*/ 1111115 h 1283280"/>
                  <a:gd name="connsiteX4" fmla="*/ 927856 w 1263995"/>
                  <a:gd name="connsiteY4" fmla="*/ 388906 h 1283280"/>
                  <a:gd name="connsiteX5" fmla="*/ 763882 w 1263995"/>
                  <a:gd name="connsiteY5" fmla="*/ 388906 h 1283280"/>
                  <a:gd name="connsiteX6" fmla="*/ 1013938 w 1263995"/>
                  <a:gd name="connsiteY6" fmla="*/ 0 h 1283280"/>
                  <a:gd name="connsiteX7" fmla="*/ 1263995 w 1263995"/>
                  <a:gd name="connsiteY7" fmla="*/ 388906 h 1283280"/>
                  <a:gd name="connsiteX8" fmla="*/ 1100021 w 1263995"/>
                  <a:gd name="connsiteY8" fmla="*/ 388906 h 1283280"/>
                  <a:gd name="connsiteX9" fmla="*/ 1100021 w 1263995"/>
                  <a:gd name="connsiteY9" fmla="*/ 1283280 h 1283280"/>
                  <a:gd name="connsiteX10" fmla="*/ 0 w 1263995"/>
                  <a:gd name="connsiteY10" fmla="*/ 1283280 h 1283280"/>
                  <a:gd name="connsiteX11" fmla="*/ 2461 w 1263995"/>
                  <a:gd name="connsiteY11" fmla="*/ 1244081 h 1283280"/>
                  <a:gd name="connsiteX12" fmla="*/ 183 w 1263995"/>
                  <a:gd name="connsiteY12" fmla="*/ 1223734 h 1283280"/>
                  <a:gd name="connsiteX13" fmla="*/ 3746 w 1263995"/>
                  <a:gd name="connsiteY13" fmla="*/ 1129284 h 1283280"/>
                  <a:gd name="connsiteX0" fmla="*/ 2402 w 1263995"/>
                  <a:gd name="connsiteY0" fmla="*/ 1129284 h 1283280"/>
                  <a:gd name="connsiteX1" fmla="*/ 4138 w 1263995"/>
                  <a:gd name="connsiteY1" fmla="*/ 1186904 h 1283280"/>
                  <a:gd name="connsiteX2" fmla="*/ 4365 w 1263995"/>
                  <a:gd name="connsiteY2" fmla="*/ 1108418 h 1283280"/>
                  <a:gd name="connsiteX3" fmla="*/ 927856 w 1263995"/>
                  <a:gd name="connsiteY3" fmla="*/ 1111115 h 1283280"/>
                  <a:gd name="connsiteX4" fmla="*/ 927856 w 1263995"/>
                  <a:gd name="connsiteY4" fmla="*/ 388906 h 1283280"/>
                  <a:gd name="connsiteX5" fmla="*/ 763882 w 1263995"/>
                  <a:gd name="connsiteY5" fmla="*/ 388906 h 1283280"/>
                  <a:gd name="connsiteX6" fmla="*/ 1013938 w 1263995"/>
                  <a:gd name="connsiteY6" fmla="*/ 0 h 1283280"/>
                  <a:gd name="connsiteX7" fmla="*/ 1263995 w 1263995"/>
                  <a:gd name="connsiteY7" fmla="*/ 388906 h 1283280"/>
                  <a:gd name="connsiteX8" fmla="*/ 1100021 w 1263995"/>
                  <a:gd name="connsiteY8" fmla="*/ 388906 h 1283280"/>
                  <a:gd name="connsiteX9" fmla="*/ 1100021 w 1263995"/>
                  <a:gd name="connsiteY9" fmla="*/ 1283280 h 1283280"/>
                  <a:gd name="connsiteX10" fmla="*/ 0 w 1263995"/>
                  <a:gd name="connsiteY10" fmla="*/ 1283280 h 1283280"/>
                  <a:gd name="connsiteX11" fmla="*/ 2461 w 1263995"/>
                  <a:gd name="connsiteY11" fmla="*/ 1244081 h 1283280"/>
                  <a:gd name="connsiteX12" fmla="*/ 183 w 1263995"/>
                  <a:gd name="connsiteY12" fmla="*/ 1223734 h 1283280"/>
                  <a:gd name="connsiteX13" fmla="*/ 2402 w 1263995"/>
                  <a:gd name="connsiteY13" fmla="*/ 1129284 h 1283280"/>
                  <a:gd name="connsiteX0" fmla="*/ 2402 w 1263995"/>
                  <a:gd name="connsiteY0" fmla="*/ 1129284 h 1283280"/>
                  <a:gd name="connsiteX1" fmla="*/ 4138 w 1263995"/>
                  <a:gd name="connsiteY1" fmla="*/ 1186904 h 1283280"/>
                  <a:gd name="connsiteX2" fmla="*/ 1678 w 1263995"/>
                  <a:gd name="connsiteY2" fmla="*/ 1108418 h 1283280"/>
                  <a:gd name="connsiteX3" fmla="*/ 927856 w 1263995"/>
                  <a:gd name="connsiteY3" fmla="*/ 1111115 h 1283280"/>
                  <a:gd name="connsiteX4" fmla="*/ 927856 w 1263995"/>
                  <a:gd name="connsiteY4" fmla="*/ 388906 h 1283280"/>
                  <a:gd name="connsiteX5" fmla="*/ 763882 w 1263995"/>
                  <a:gd name="connsiteY5" fmla="*/ 388906 h 1283280"/>
                  <a:gd name="connsiteX6" fmla="*/ 1013938 w 1263995"/>
                  <a:gd name="connsiteY6" fmla="*/ 0 h 1283280"/>
                  <a:gd name="connsiteX7" fmla="*/ 1263995 w 1263995"/>
                  <a:gd name="connsiteY7" fmla="*/ 388906 h 1283280"/>
                  <a:gd name="connsiteX8" fmla="*/ 1100021 w 1263995"/>
                  <a:gd name="connsiteY8" fmla="*/ 388906 h 1283280"/>
                  <a:gd name="connsiteX9" fmla="*/ 1100021 w 1263995"/>
                  <a:gd name="connsiteY9" fmla="*/ 1283280 h 1283280"/>
                  <a:gd name="connsiteX10" fmla="*/ 0 w 1263995"/>
                  <a:gd name="connsiteY10" fmla="*/ 1283280 h 1283280"/>
                  <a:gd name="connsiteX11" fmla="*/ 2461 w 1263995"/>
                  <a:gd name="connsiteY11" fmla="*/ 1244081 h 1283280"/>
                  <a:gd name="connsiteX12" fmla="*/ 183 w 1263995"/>
                  <a:gd name="connsiteY12" fmla="*/ 1223734 h 1283280"/>
                  <a:gd name="connsiteX13" fmla="*/ 2402 w 1263995"/>
                  <a:gd name="connsiteY13" fmla="*/ 1129284 h 1283280"/>
                  <a:gd name="connsiteX0" fmla="*/ 2402 w 1263995"/>
                  <a:gd name="connsiteY0" fmla="*/ 1129284 h 1283280"/>
                  <a:gd name="connsiteX1" fmla="*/ 2794 w 1263995"/>
                  <a:gd name="connsiteY1" fmla="*/ 1186904 h 1283280"/>
                  <a:gd name="connsiteX2" fmla="*/ 1678 w 1263995"/>
                  <a:gd name="connsiteY2" fmla="*/ 1108418 h 1283280"/>
                  <a:gd name="connsiteX3" fmla="*/ 927856 w 1263995"/>
                  <a:gd name="connsiteY3" fmla="*/ 1111115 h 1283280"/>
                  <a:gd name="connsiteX4" fmla="*/ 927856 w 1263995"/>
                  <a:gd name="connsiteY4" fmla="*/ 388906 h 1283280"/>
                  <a:gd name="connsiteX5" fmla="*/ 763882 w 1263995"/>
                  <a:gd name="connsiteY5" fmla="*/ 388906 h 1283280"/>
                  <a:gd name="connsiteX6" fmla="*/ 1013938 w 1263995"/>
                  <a:gd name="connsiteY6" fmla="*/ 0 h 1283280"/>
                  <a:gd name="connsiteX7" fmla="*/ 1263995 w 1263995"/>
                  <a:gd name="connsiteY7" fmla="*/ 388906 h 1283280"/>
                  <a:gd name="connsiteX8" fmla="*/ 1100021 w 1263995"/>
                  <a:gd name="connsiteY8" fmla="*/ 388906 h 1283280"/>
                  <a:gd name="connsiteX9" fmla="*/ 1100021 w 1263995"/>
                  <a:gd name="connsiteY9" fmla="*/ 1283280 h 1283280"/>
                  <a:gd name="connsiteX10" fmla="*/ 0 w 1263995"/>
                  <a:gd name="connsiteY10" fmla="*/ 1283280 h 1283280"/>
                  <a:gd name="connsiteX11" fmla="*/ 2461 w 1263995"/>
                  <a:gd name="connsiteY11" fmla="*/ 1244081 h 1283280"/>
                  <a:gd name="connsiteX12" fmla="*/ 183 w 1263995"/>
                  <a:gd name="connsiteY12" fmla="*/ 1223734 h 1283280"/>
                  <a:gd name="connsiteX13" fmla="*/ 2402 w 1263995"/>
                  <a:gd name="connsiteY13" fmla="*/ 1129284 h 128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63995" h="1283280">
                    <a:moveTo>
                      <a:pt x="2402" y="1129284"/>
                    </a:moveTo>
                    <a:cubicBezTo>
                      <a:pt x="3294" y="1161977"/>
                      <a:pt x="1902" y="1154211"/>
                      <a:pt x="2794" y="1186904"/>
                    </a:cubicBezTo>
                    <a:cubicBezTo>
                      <a:pt x="2870" y="1160742"/>
                      <a:pt x="1602" y="1134580"/>
                      <a:pt x="1678" y="1108418"/>
                    </a:cubicBezTo>
                    <a:lnTo>
                      <a:pt x="927856" y="1111115"/>
                    </a:lnTo>
                    <a:lnTo>
                      <a:pt x="927856" y="388906"/>
                    </a:lnTo>
                    <a:lnTo>
                      <a:pt x="763882" y="388906"/>
                    </a:lnTo>
                    <a:lnTo>
                      <a:pt x="1013938" y="0"/>
                    </a:lnTo>
                    <a:lnTo>
                      <a:pt x="1263995" y="388906"/>
                    </a:lnTo>
                    <a:lnTo>
                      <a:pt x="1100021" y="388906"/>
                    </a:lnTo>
                    <a:lnTo>
                      <a:pt x="1100021" y="1283280"/>
                    </a:lnTo>
                    <a:lnTo>
                      <a:pt x="0" y="1283280"/>
                    </a:lnTo>
                    <a:cubicBezTo>
                      <a:pt x="3931" y="1271113"/>
                      <a:pt x="-1470" y="1256248"/>
                      <a:pt x="2461" y="1244081"/>
                    </a:cubicBezTo>
                    <a:lnTo>
                      <a:pt x="183" y="1223734"/>
                    </a:lnTo>
                    <a:cubicBezTo>
                      <a:pt x="1499" y="1104257"/>
                      <a:pt x="1086" y="1248761"/>
                      <a:pt x="2402" y="1129284"/>
                    </a:cubicBezTo>
                    <a:close/>
                  </a:path>
                </a:pathLst>
              </a:cu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4A26F0-A454-4FA5-BCD3-DE46C6EADE95}"/>
                  </a:ext>
                </a:extLst>
              </p:cNvPr>
              <p:cNvSpPr txBox="1"/>
              <p:nvPr/>
            </p:nvSpPr>
            <p:spPr>
              <a:xfrm>
                <a:off x="8499740" y="4730862"/>
                <a:ext cx="700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Symbol" panose="05050102010706020507" pitchFamily="18" charset="2"/>
                  </a:rPr>
                  <a:t>t</a:t>
                </a:r>
                <a:endParaRPr lang="en-GB" i="1" baseline="-25000" dirty="0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58183F3-B111-4C67-B257-0D643C8301BC}"/>
              </a:ext>
            </a:extLst>
          </p:cNvPr>
          <p:cNvSpPr txBox="1"/>
          <p:nvPr/>
        </p:nvSpPr>
        <p:spPr>
          <a:xfrm>
            <a:off x="3083631" y="3477719"/>
            <a:ext cx="70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Y</a:t>
            </a:r>
            <a:endParaRPr lang="en-GB" i="1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15435E-5E8F-4B16-8A59-E00D97D439A6}"/>
              </a:ext>
            </a:extLst>
          </p:cNvPr>
          <p:cNvSpPr txBox="1"/>
          <p:nvPr/>
        </p:nvSpPr>
        <p:spPr>
          <a:xfrm>
            <a:off x="5229806" y="3483051"/>
            <a:ext cx="70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Y</a:t>
            </a:r>
            <a:endParaRPr lang="en-GB" i="1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15E48D-A444-43AA-A168-4CA01CBD21BB}"/>
              </a:ext>
            </a:extLst>
          </p:cNvPr>
          <p:cNvSpPr txBox="1"/>
          <p:nvPr/>
        </p:nvSpPr>
        <p:spPr>
          <a:xfrm>
            <a:off x="2422316" y="4089174"/>
            <a:ext cx="1117600" cy="1200329"/>
          </a:xfrm>
          <a:prstGeom prst="rect">
            <a:avLst/>
          </a:prstGeom>
          <a:gradFill flip="none" rotWithShape="1">
            <a:gsLst>
              <a:gs pos="0">
                <a:srgbClr val="9933FF">
                  <a:shade val="30000"/>
                  <a:satMod val="115000"/>
                </a:srgbClr>
              </a:gs>
              <a:gs pos="66000">
                <a:srgbClr val="9933FF"/>
              </a:gs>
              <a:gs pos="100000">
                <a:srgbClr val="9933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  <a:p>
            <a:pPr algn="ctr"/>
            <a:r>
              <a:rPr lang="en-GB" sz="3600" dirty="0" err="1"/>
              <a:t>Sq</a:t>
            </a:r>
            <a:endParaRPr lang="en-GB" sz="3600" dirty="0"/>
          </a:p>
          <a:p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A281F0-4B0C-4AB8-89AE-3E7B886CC514}"/>
              </a:ext>
            </a:extLst>
          </p:cNvPr>
          <p:cNvSpPr txBox="1"/>
          <p:nvPr/>
        </p:nvSpPr>
        <p:spPr>
          <a:xfrm>
            <a:off x="4583008" y="4106001"/>
            <a:ext cx="1117600" cy="1200329"/>
          </a:xfrm>
          <a:prstGeom prst="rect">
            <a:avLst/>
          </a:prstGeom>
          <a:gradFill flip="none" rotWithShape="1">
            <a:gsLst>
              <a:gs pos="0">
                <a:srgbClr val="9933FF">
                  <a:shade val="30000"/>
                  <a:satMod val="115000"/>
                </a:srgbClr>
              </a:gs>
              <a:gs pos="61000">
                <a:srgbClr val="9933FF"/>
              </a:gs>
              <a:gs pos="100000">
                <a:srgbClr val="9933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9933FF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  <a:p>
            <a:pPr algn="ctr"/>
            <a:r>
              <a:rPr lang="en-GB" sz="3600" dirty="0" err="1">
                <a:solidFill>
                  <a:schemeClr val="bg1"/>
                </a:solidFill>
              </a:rPr>
              <a:t>Eq</a:t>
            </a:r>
            <a:endParaRPr lang="en-GB" sz="36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8C338EB-FDA0-4E09-8E85-5895953F312A}"/>
              </a:ext>
            </a:extLst>
          </p:cNvPr>
          <p:cNvSpPr/>
          <p:nvPr/>
        </p:nvSpPr>
        <p:spPr>
          <a:xfrm>
            <a:off x="5822692" y="4537720"/>
            <a:ext cx="602827" cy="33866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C443C3-EAFE-40AA-9A1A-E5141A18F20A}"/>
              </a:ext>
            </a:extLst>
          </p:cNvPr>
          <p:cNvSpPr txBox="1"/>
          <p:nvPr/>
        </p:nvSpPr>
        <p:spPr>
          <a:xfrm>
            <a:off x="5887672" y="4168387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Symbol" panose="05050102010706020507" pitchFamily="18" charset="2"/>
              </a:rPr>
              <a:t>g</a:t>
            </a:r>
            <a:endParaRPr lang="en-GB" i="1" baseline="-25000" dirty="0">
              <a:latin typeface="Symbol" panose="05050102010706020507" pitchFamily="18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8C5E24-E2C2-4F29-A382-D5DA49DC760D}"/>
              </a:ext>
            </a:extLst>
          </p:cNvPr>
          <p:cNvSpPr txBox="1"/>
          <p:nvPr/>
        </p:nvSpPr>
        <p:spPr>
          <a:xfrm>
            <a:off x="3850282" y="4147176"/>
            <a:ext cx="50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Symbol" panose="05050102010706020507" pitchFamily="18" charset="2"/>
              </a:rPr>
              <a:t>l</a:t>
            </a:r>
            <a:r>
              <a:rPr lang="en-GB" i="1" baseline="-25000" dirty="0">
                <a:latin typeface="Symbol" panose="05050102010706020507" pitchFamily="18" charset="2"/>
              </a:rPr>
              <a:t>0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BB71ABB-0AB7-4189-81CB-ED383CA9CBE0}"/>
              </a:ext>
            </a:extLst>
          </p:cNvPr>
          <p:cNvSpPr/>
          <p:nvPr/>
        </p:nvSpPr>
        <p:spPr>
          <a:xfrm>
            <a:off x="3773438" y="4537720"/>
            <a:ext cx="602827" cy="33866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9463FD7-CE44-41C2-BEFF-6B5F0494822A}"/>
              </a:ext>
            </a:extLst>
          </p:cNvPr>
          <p:cNvSpPr/>
          <p:nvPr/>
        </p:nvSpPr>
        <p:spPr>
          <a:xfrm rot="5400000">
            <a:off x="2679702" y="3557230"/>
            <a:ext cx="602827" cy="33866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DDEEBAD3-C640-42D4-A695-E9EFEA1B13B7}"/>
              </a:ext>
            </a:extLst>
          </p:cNvPr>
          <p:cNvSpPr/>
          <p:nvPr/>
        </p:nvSpPr>
        <p:spPr>
          <a:xfrm rot="5400000">
            <a:off x="4847025" y="3549215"/>
            <a:ext cx="589563" cy="33866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D0384-1DF3-EAE7-99F8-FDBB34B2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E66-7AD5-4CD1-9C96-61183579FFF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65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451EB3-F023-42C9-8BFE-425BE14AB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 Light" panose="020B0304020202020204" pitchFamily="34" charset="0"/>
              </a:rPr>
              <a:t>Interventions acting on model parameters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4AE41A5-1556-43FB-B658-50C0C4848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11B1FE-8D20-ABF0-9AE6-868DCC96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E66-7AD5-4CD1-9C96-61183579FF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33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5121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GB" altLang="en-US" sz="3200" b="1" dirty="0"/>
              <a:t>Basic reproductive number </a:t>
            </a:r>
            <a:r>
              <a:rPr lang="en-GB" altLang="en-US" sz="5000" b="1" dirty="0">
                <a:solidFill>
                  <a:srgbClr val="FF0000"/>
                </a:solidFill>
                <a:latin typeface="+mn-lt"/>
              </a:rPr>
              <a:t>R</a:t>
            </a:r>
            <a:r>
              <a:rPr lang="en-GB" altLang="en-US" sz="5000" b="1" baseline="-25000" dirty="0">
                <a:solidFill>
                  <a:srgbClr val="FF0000"/>
                </a:solidFill>
                <a:latin typeface="+mn-lt"/>
              </a:rPr>
              <a:t>0</a:t>
            </a:r>
            <a:endParaRPr lang="en-US" sz="5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101427" y="1712606"/>
            <a:ext cx="79891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 Light" panose="020B0304020202020204" pitchFamily="34" charset="0"/>
              </a:rPr>
              <a:t>Average number of new infections caused by 1 infected individual in a completely susceptible population</a:t>
            </a:r>
            <a:r>
              <a:rPr lang="en-GB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 Light" panose="020B0304020202020204" pitchFamily="34" charset="0"/>
              </a:rPr>
              <a:t>	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383D18-7724-4BBA-8432-FFB0FE36A32C}"/>
              </a:ext>
            </a:extLst>
          </p:cNvPr>
          <p:cNvGrpSpPr/>
          <p:nvPr/>
        </p:nvGrpSpPr>
        <p:grpSpPr>
          <a:xfrm>
            <a:off x="3009546" y="4549799"/>
            <a:ext cx="2777988" cy="800220"/>
            <a:chOff x="3703183" y="4687819"/>
            <a:chExt cx="2777988" cy="800220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3703183" y="5087929"/>
              <a:ext cx="2777988" cy="400110"/>
            </a:xfrm>
            <a:prstGeom prst="rect">
              <a:avLst/>
            </a:prstGeom>
            <a:noFill/>
            <a:ln w="9525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b="0" dirty="0">
                  <a:solidFill>
                    <a:srgbClr val="3366FF"/>
                  </a:solidFill>
                </a:rPr>
                <a:t>contacts per unit time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rot="10800000" flipH="1">
              <a:off x="4933934" y="4687819"/>
              <a:ext cx="44466" cy="40011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257670" y="3297563"/>
            <a:ext cx="4605938" cy="766206"/>
            <a:chOff x="1080" y="1939"/>
            <a:chExt cx="2516" cy="323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080" y="1939"/>
              <a:ext cx="2516" cy="169"/>
            </a:xfrm>
            <a:prstGeom prst="rect">
              <a:avLst/>
            </a:prstGeom>
            <a:noFill/>
            <a:ln w="9525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b="0" dirty="0">
                  <a:solidFill>
                    <a:srgbClr val="3366FF"/>
                  </a:solidFill>
                </a:rPr>
                <a:t>probability of transmission per contact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rot="10800000" flipV="1">
              <a:off x="1563" y="2110"/>
              <a:ext cx="89" cy="152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358E1F-92A7-43C2-ABE5-18AB476EAAAD}"/>
              </a:ext>
            </a:extLst>
          </p:cNvPr>
          <p:cNvGrpSpPr/>
          <p:nvPr/>
        </p:nvGrpSpPr>
        <p:grpSpPr>
          <a:xfrm>
            <a:off x="6096000" y="4149689"/>
            <a:ext cx="3549227" cy="400110"/>
            <a:chOff x="6096000" y="4179105"/>
            <a:chExt cx="3549227" cy="400110"/>
          </a:xfrm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6535358" y="4179105"/>
              <a:ext cx="3109869" cy="400110"/>
            </a:xfrm>
            <a:prstGeom prst="rect">
              <a:avLst/>
            </a:prstGeom>
            <a:noFill/>
            <a:ln w="9525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b="0" dirty="0">
                  <a:solidFill>
                    <a:srgbClr val="3366FF"/>
                  </a:solidFill>
                </a:rPr>
                <a:t>duration of infectiousness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6096000" y="4373359"/>
              <a:ext cx="439358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191765" y="3941615"/>
            <a:ext cx="53908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4000" b="1" dirty="0">
                <a:solidFill>
                  <a:srgbClr val="FF0000"/>
                </a:solidFill>
                <a:latin typeface="Calibri" panose="020F0502020204030204"/>
              </a:rPr>
              <a:t>R</a:t>
            </a:r>
            <a:r>
              <a:rPr lang="en-GB" altLang="en-US" sz="4000" b="1" baseline="-25000" dirty="0">
                <a:solidFill>
                  <a:srgbClr val="FF0000"/>
                </a:solidFill>
                <a:latin typeface="Calibri" panose="020F0502020204030204"/>
              </a:rPr>
              <a:t>0</a:t>
            </a:r>
            <a:r>
              <a:rPr lang="en-GB" altLang="en-US" sz="4000" b="1" dirty="0">
                <a:solidFill>
                  <a:srgbClr val="000000"/>
                </a:solidFill>
                <a:latin typeface="Calibri" panose="020F0502020204030204"/>
              </a:rPr>
              <a:t> = </a:t>
            </a:r>
            <a:r>
              <a:rPr lang="en-US" altLang="en-US" sz="4000" b="1" dirty="0">
                <a:solidFill>
                  <a:srgbClr val="3366FF"/>
                </a:solidFill>
                <a:latin typeface="Calibri" panose="020F0502020204030204"/>
              </a:rPr>
              <a:t>c</a:t>
            </a:r>
            <a:r>
              <a:rPr lang="en-GB" altLang="en-US" sz="4000" b="1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GB" altLang="en-US" sz="4000" b="1" dirty="0">
                <a:solidFill>
                  <a:srgbClr val="000000"/>
                </a:solidFill>
                <a:latin typeface="Calibri" panose="020F0502020204030204"/>
                <a:cs typeface="Arial" panose="020B0604020202020204" pitchFamily="34" charset="0"/>
              </a:rPr>
              <a:t>• </a:t>
            </a:r>
            <a:r>
              <a:rPr lang="en-GB" altLang="en-US" sz="4000" b="1" dirty="0">
                <a:solidFill>
                  <a:srgbClr val="3366FF"/>
                </a:solidFill>
                <a:latin typeface="Calibri" panose="020F0502020204030204"/>
              </a:rPr>
              <a:t>p</a:t>
            </a:r>
            <a:r>
              <a:rPr lang="en-GB" altLang="en-US" sz="4000" b="1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GB" altLang="en-US" sz="4000" b="1" dirty="0">
                <a:solidFill>
                  <a:srgbClr val="000000"/>
                </a:solidFill>
                <a:latin typeface="Calibri" panose="020F0502020204030204"/>
                <a:cs typeface="Arial" panose="020B0604020202020204" pitchFamily="34" charset="0"/>
              </a:rPr>
              <a:t>•</a:t>
            </a:r>
            <a:r>
              <a:rPr lang="en-GB" altLang="en-US" sz="4000" b="1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GB" altLang="en-US" sz="4000" b="1" dirty="0">
                <a:solidFill>
                  <a:srgbClr val="3366FF"/>
                </a:solidFill>
                <a:latin typeface="Calibri" panose="020F0502020204030204"/>
              </a:rPr>
              <a:t>d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8314C75-1133-F1FF-1A7B-79E8324D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E66-7AD5-4CD1-9C96-61183579FFF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22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5B6D-C3BF-4599-B6ED-C15659A7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there is a mosquito involved?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4D0DB-4B70-4D89-B1C6-C93E19999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944" y="1877319"/>
            <a:ext cx="6760112" cy="36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2460E-897F-B681-D876-77D57595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E66-7AD5-4CD1-9C96-61183579FFF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67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7202CCA-A418-41FC-B0C1-1C0BB9CDF68A}"/>
              </a:ext>
            </a:extLst>
          </p:cNvPr>
          <p:cNvGrpSpPr/>
          <p:nvPr/>
        </p:nvGrpSpPr>
        <p:grpSpPr>
          <a:xfrm>
            <a:off x="2387601" y="532919"/>
            <a:ext cx="7416798" cy="1270211"/>
            <a:chOff x="2389977" y="4443611"/>
            <a:chExt cx="7416798" cy="127021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2E7B1E-7C1A-4DDB-A0E6-144AB03C729D}"/>
                </a:ext>
              </a:extLst>
            </p:cNvPr>
            <p:cNvGrpSpPr/>
            <p:nvPr/>
          </p:nvGrpSpPr>
          <p:grpSpPr>
            <a:xfrm>
              <a:off x="2389977" y="4443611"/>
              <a:ext cx="7416798" cy="1270211"/>
              <a:chOff x="2980267" y="2758953"/>
              <a:chExt cx="7416798" cy="12702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E7D9E3-9332-4F87-8DEF-EE2891D8547C}"/>
                  </a:ext>
                </a:extLst>
              </p:cNvPr>
              <p:cNvSpPr txBox="1"/>
              <p:nvPr/>
            </p:nvSpPr>
            <p:spPr>
              <a:xfrm>
                <a:off x="2980267" y="2828835"/>
                <a:ext cx="1117600" cy="120032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algn="ctr"/>
                <a:r>
                  <a:rPr lang="en-GB" sz="3600" dirty="0"/>
                  <a:t>S</a:t>
                </a:r>
              </a:p>
              <a:p>
                <a:endParaRPr lang="en-GB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969C24-B08F-4D76-A816-915CB53B357F}"/>
                  </a:ext>
                </a:extLst>
              </p:cNvPr>
              <p:cNvSpPr txBox="1"/>
              <p:nvPr/>
            </p:nvSpPr>
            <p:spPr>
              <a:xfrm>
                <a:off x="5140959" y="2828835"/>
                <a:ext cx="1117600" cy="120032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algn="ctr"/>
                <a:r>
                  <a:rPr lang="en-GB" sz="3600" dirty="0">
                    <a:solidFill>
                      <a:schemeClr val="bg1"/>
                    </a:solidFill>
                  </a:rPr>
                  <a:t>E</a:t>
                </a:r>
              </a:p>
              <a:p>
                <a:endParaRPr lang="en-GB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3B45C6-5927-432D-9BA6-4C5B02F0A2E7}"/>
                  </a:ext>
                </a:extLst>
              </p:cNvPr>
              <p:cNvSpPr txBox="1"/>
              <p:nvPr/>
            </p:nvSpPr>
            <p:spPr>
              <a:xfrm>
                <a:off x="9279465" y="2828833"/>
                <a:ext cx="1117600" cy="1200329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rgbClr val="0066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algn="ctr"/>
                <a:r>
                  <a:rPr lang="en-GB" sz="3600" dirty="0">
                    <a:solidFill>
                      <a:schemeClr val="bg1"/>
                    </a:solidFill>
                  </a:rPr>
                  <a:t>R</a:t>
                </a:r>
              </a:p>
              <a:p>
                <a:endParaRPr lang="en-GB" dirty="0"/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36AB24A7-16AC-4C99-8545-EA4948A59574}"/>
                  </a:ext>
                </a:extLst>
              </p:cNvPr>
              <p:cNvSpPr/>
              <p:nvPr/>
            </p:nvSpPr>
            <p:spPr>
              <a:xfrm>
                <a:off x="4406898" y="3259665"/>
                <a:ext cx="602827" cy="338667"/>
              </a:xfrm>
              <a:prstGeom prst="righ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AF9DE1-E0C6-4F63-B553-72F7FE680ED3}"/>
                  </a:ext>
                </a:extLst>
              </p:cNvPr>
              <p:cNvSpPr txBox="1"/>
              <p:nvPr/>
            </p:nvSpPr>
            <p:spPr>
              <a:xfrm>
                <a:off x="7175925" y="2828833"/>
                <a:ext cx="1117600" cy="1200329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algn="ctr"/>
                <a:r>
                  <a:rPr lang="en-GB" sz="3600" dirty="0">
                    <a:solidFill>
                      <a:schemeClr val="bg1"/>
                    </a:solidFill>
                  </a:rPr>
                  <a:t>I</a:t>
                </a:r>
              </a:p>
              <a:p>
                <a:endParaRPr lang="en-GB" dirty="0"/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AAE09E05-4104-4C3E-99E0-5D16FE0BFCF3}"/>
                  </a:ext>
                </a:extLst>
              </p:cNvPr>
              <p:cNvSpPr/>
              <p:nvPr/>
            </p:nvSpPr>
            <p:spPr>
              <a:xfrm>
                <a:off x="6389793" y="3229244"/>
                <a:ext cx="602827" cy="338667"/>
              </a:xfrm>
              <a:prstGeom prst="righ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F05B1391-5003-45F2-942B-829B8CF3E80A}"/>
                  </a:ext>
                </a:extLst>
              </p:cNvPr>
              <p:cNvSpPr/>
              <p:nvPr/>
            </p:nvSpPr>
            <p:spPr>
              <a:xfrm>
                <a:off x="8608906" y="3229244"/>
                <a:ext cx="602827" cy="338667"/>
              </a:xfrm>
              <a:prstGeom prst="righ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70D6FB-5D7D-423A-9512-A8E29E32F5BB}"/>
                  </a:ext>
                </a:extLst>
              </p:cNvPr>
              <p:cNvSpPr txBox="1"/>
              <p:nvPr/>
            </p:nvSpPr>
            <p:spPr>
              <a:xfrm>
                <a:off x="4485884" y="2758953"/>
                <a:ext cx="553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 err="1">
                    <a:latin typeface="Symbol" panose="05050102010706020507" pitchFamily="18" charset="2"/>
                  </a:rPr>
                  <a:t>l</a:t>
                </a:r>
                <a:r>
                  <a:rPr lang="en-GB" i="1" baseline="-25000" dirty="0" err="1"/>
                  <a:t>c</a:t>
                </a:r>
                <a:endParaRPr lang="en-GB" i="1" baseline="-250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952020-D69A-4FD6-B072-6B753F9C37CD}"/>
                </a:ext>
              </a:extLst>
            </p:cNvPr>
            <p:cNvSpPr txBox="1"/>
            <p:nvPr/>
          </p:nvSpPr>
          <p:spPr>
            <a:xfrm>
              <a:off x="5946280" y="4443611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</a:rPr>
                <a:t>g</a:t>
              </a:r>
              <a:r>
                <a:rPr lang="en-GB" i="1" baseline="-25000" dirty="0" err="1"/>
                <a:t>c</a:t>
              </a:r>
              <a:endParaRPr lang="en-GB" i="1" baseline="-25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AE0EA-1F08-47F5-98C1-31A4A8C25928}"/>
                </a:ext>
              </a:extLst>
            </p:cNvPr>
            <p:cNvSpPr txBox="1"/>
            <p:nvPr/>
          </p:nvSpPr>
          <p:spPr>
            <a:xfrm>
              <a:off x="8099661" y="4443611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</a:rPr>
                <a:t>t</a:t>
              </a:r>
              <a:r>
                <a:rPr lang="en-GB" i="1" baseline="-25000" dirty="0" err="1"/>
                <a:t>c</a:t>
              </a:r>
              <a:endParaRPr lang="en-GB" i="1" baseline="-250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9E6352E-94F0-4078-B3C9-28FB7964B9EC}"/>
              </a:ext>
            </a:extLst>
          </p:cNvPr>
          <p:cNvSpPr txBox="1"/>
          <p:nvPr/>
        </p:nvSpPr>
        <p:spPr>
          <a:xfrm>
            <a:off x="1518737" y="2173940"/>
            <a:ext cx="427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latin typeface="Symbol" panose="05050102010706020507" pitchFamily="18" charset="2"/>
              </a:rPr>
              <a:t>l</a:t>
            </a:r>
            <a:r>
              <a:rPr lang="en-GB" i="1" baseline="-25000" dirty="0" err="1"/>
              <a:t>c</a:t>
            </a:r>
            <a:r>
              <a:rPr lang="en-GB" dirty="0"/>
              <a:t> = </a:t>
            </a:r>
            <a:r>
              <a:rPr lang="en-GB" i="1" dirty="0">
                <a:latin typeface="Symbol" panose="05050102010706020507" pitchFamily="18" charset="2"/>
              </a:rPr>
              <a:t>l</a:t>
            </a:r>
            <a:r>
              <a:rPr lang="en-GB" dirty="0"/>
              <a:t> * intervention impact measure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BE1D2C4-EFBA-4067-B511-54AF60C7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43" y="2866767"/>
            <a:ext cx="4446341" cy="32431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943AD4F-2805-4DEC-9622-651117281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929" y="2869887"/>
            <a:ext cx="4442062" cy="324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0A8A923-9A35-444C-AF49-3EB685BC106C}"/>
              </a:ext>
            </a:extLst>
          </p:cNvPr>
          <p:cNvSpPr txBox="1"/>
          <p:nvPr/>
        </p:nvSpPr>
        <p:spPr>
          <a:xfrm>
            <a:off x="7106404" y="2173940"/>
            <a:ext cx="427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latin typeface="Symbol" panose="05050102010706020507" pitchFamily="18" charset="2"/>
              </a:rPr>
              <a:t>t</a:t>
            </a:r>
            <a:r>
              <a:rPr lang="en-GB" i="1" baseline="-25000" dirty="0" err="1"/>
              <a:t>c</a:t>
            </a:r>
            <a:r>
              <a:rPr lang="en-GB" dirty="0"/>
              <a:t> = </a:t>
            </a:r>
            <a:r>
              <a:rPr lang="en-GB" i="1" dirty="0">
                <a:latin typeface="Symbol" panose="05050102010706020507" pitchFamily="18" charset="2"/>
              </a:rPr>
              <a:t>t * </a:t>
            </a:r>
            <a:r>
              <a:rPr lang="en-GB" i="1" dirty="0">
                <a:latin typeface="Book Antiqua" panose="02040602050305030304" pitchFamily="18" charset="0"/>
              </a:rPr>
              <a:t>f (</a:t>
            </a:r>
            <a:r>
              <a:rPr lang="en-GB" dirty="0"/>
              <a:t>improved treatment over time)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304412-0328-FCB7-ED6A-DA9DF41C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E66-7AD5-4CD1-9C96-61183579FFF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83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451EB3-F023-42C9-8BFE-425BE14AB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 Light" panose="020B0304020202020204" pitchFamily="34" charset="0"/>
              </a:rPr>
              <a:t>Interventions acting on model structure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4AE41A5-1556-43FB-B658-50C0C4848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B0287-77A7-86EA-D77F-6347E217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E66-7AD5-4CD1-9C96-61183579FFF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87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E40A5A8-C21B-4E6D-A2AC-9F8202016509}"/>
              </a:ext>
            </a:extLst>
          </p:cNvPr>
          <p:cNvGrpSpPr/>
          <p:nvPr/>
        </p:nvGrpSpPr>
        <p:grpSpPr>
          <a:xfrm>
            <a:off x="1485558" y="477881"/>
            <a:ext cx="7416798" cy="3165106"/>
            <a:chOff x="1114855" y="350391"/>
            <a:chExt cx="7416798" cy="31651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F4F0359-DA5E-4905-B601-7D3BCCDE3754}"/>
                </a:ext>
              </a:extLst>
            </p:cNvPr>
            <p:cNvGrpSpPr/>
            <p:nvPr/>
          </p:nvGrpSpPr>
          <p:grpSpPr>
            <a:xfrm>
              <a:off x="1114855" y="388158"/>
              <a:ext cx="7416798" cy="1200331"/>
              <a:chOff x="2980267" y="2828833"/>
              <a:chExt cx="7416798" cy="120033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20A0D6-0E35-48AE-B174-D4867B68332E}"/>
                  </a:ext>
                </a:extLst>
              </p:cNvPr>
              <p:cNvSpPr txBox="1"/>
              <p:nvPr/>
            </p:nvSpPr>
            <p:spPr>
              <a:xfrm>
                <a:off x="2980267" y="2828835"/>
                <a:ext cx="1117600" cy="120032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algn="ctr"/>
                <a:r>
                  <a:rPr lang="en-GB" sz="3600" dirty="0"/>
                  <a:t>S</a:t>
                </a:r>
              </a:p>
              <a:p>
                <a:endParaRPr lang="en-GB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C6D6E-D8BF-4DB3-A688-51A875469BAD}"/>
                  </a:ext>
                </a:extLst>
              </p:cNvPr>
              <p:cNvSpPr txBox="1"/>
              <p:nvPr/>
            </p:nvSpPr>
            <p:spPr>
              <a:xfrm>
                <a:off x="5140959" y="2828835"/>
                <a:ext cx="1117600" cy="120032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algn="ctr"/>
                <a:r>
                  <a:rPr lang="en-GB" sz="3600" dirty="0">
                    <a:solidFill>
                      <a:schemeClr val="bg1"/>
                    </a:solidFill>
                  </a:rPr>
                  <a:t>E</a:t>
                </a:r>
              </a:p>
              <a:p>
                <a:endParaRPr lang="en-GB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DDCD8D-376F-4AB0-AC19-CAEBF284E0CA}"/>
                  </a:ext>
                </a:extLst>
              </p:cNvPr>
              <p:cNvSpPr txBox="1"/>
              <p:nvPr/>
            </p:nvSpPr>
            <p:spPr>
              <a:xfrm>
                <a:off x="9279465" y="2828833"/>
                <a:ext cx="1117600" cy="1200329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rgbClr val="0066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algn="ctr"/>
                <a:r>
                  <a:rPr lang="en-GB" sz="3600" dirty="0">
                    <a:solidFill>
                      <a:schemeClr val="bg1"/>
                    </a:solidFill>
                  </a:rPr>
                  <a:t>R</a:t>
                </a:r>
              </a:p>
              <a:p>
                <a:endParaRPr lang="en-GB" dirty="0"/>
              </a:p>
            </p:txBody>
          </p:sp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B66CC97F-D6B0-4CD8-8F8D-038287A5A12D}"/>
                  </a:ext>
                </a:extLst>
              </p:cNvPr>
              <p:cNvSpPr/>
              <p:nvPr/>
            </p:nvSpPr>
            <p:spPr>
              <a:xfrm>
                <a:off x="4373033" y="3259665"/>
                <a:ext cx="602827" cy="338667"/>
              </a:xfrm>
              <a:prstGeom prst="righ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464929-E8E0-45E8-BDB1-8C74B9E18E26}"/>
                  </a:ext>
                </a:extLst>
              </p:cNvPr>
              <p:cNvSpPr txBox="1"/>
              <p:nvPr/>
            </p:nvSpPr>
            <p:spPr>
              <a:xfrm>
                <a:off x="7190213" y="2828833"/>
                <a:ext cx="1117600" cy="1200329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algn="ctr"/>
                <a:r>
                  <a:rPr lang="en-GB" sz="3600" dirty="0">
                    <a:solidFill>
                      <a:schemeClr val="bg1"/>
                    </a:solidFill>
                  </a:rPr>
                  <a:t>I</a:t>
                </a:r>
              </a:p>
              <a:p>
                <a:endParaRPr lang="en-GB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8B880A2A-C119-4AB8-A3B7-428E8EB29FF0}"/>
                  </a:ext>
                </a:extLst>
              </p:cNvPr>
              <p:cNvSpPr/>
              <p:nvPr/>
            </p:nvSpPr>
            <p:spPr>
              <a:xfrm>
                <a:off x="6437205" y="3229244"/>
                <a:ext cx="602827" cy="338667"/>
              </a:xfrm>
              <a:prstGeom prst="righ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EDA62A73-41E0-41BB-AC84-52442644E5ED}"/>
                  </a:ext>
                </a:extLst>
              </p:cNvPr>
              <p:cNvSpPr/>
              <p:nvPr/>
            </p:nvSpPr>
            <p:spPr>
              <a:xfrm>
                <a:off x="8568267" y="3229244"/>
                <a:ext cx="602827" cy="338667"/>
              </a:xfrm>
              <a:prstGeom prst="righ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2BC32E-5524-493E-BD75-BADE881A11DF}"/>
                  </a:ext>
                </a:extLst>
              </p:cNvPr>
              <p:cNvSpPr txBox="1"/>
              <p:nvPr/>
            </p:nvSpPr>
            <p:spPr>
              <a:xfrm>
                <a:off x="4488178" y="2859912"/>
                <a:ext cx="386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Symbol" panose="05050102010706020507" pitchFamily="18" charset="2"/>
                  </a:rPr>
                  <a:t>l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FF976B-0376-42C7-AAED-821ECD8CEAA1}"/>
                </a:ext>
              </a:extLst>
            </p:cNvPr>
            <p:cNvSpPr txBox="1"/>
            <p:nvPr/>
          </p:nvSpPr>
          <p:spPr>
            <a:xfrm>
              <a:off x="4702761" y="350391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Symbol" panose="05050102010706020507" pitchFamily="18" charset="2"/>
                </a:rPr>
                <a:t>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F7967D-9D52-4D9D-AAAE-E7D3806E7952}"/>
                </a:ext>
              </a:extLst>
            </p:cNvPr>
            <p:cNvSpPr txBox="1"/>
            <p:nvPr/>
          </p:nvSpPr>
          <p:spPr>
            <a:xfrm>
              <a:off x="6812657" y="350391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Symbol" panose="05050102010706020507" pitchFamily="18" charset="2"/>
                </a:rPr>
                <a:t>t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A503D8-E819-4C52-BFA9-93915726D096}"/>
                </a:ext>
              </a:extLst>
            </p:cNvPr>
            <p:cNvGrpSpPr/>
            <p:nvPr/>
          </p:nvGrpSpPr>
          <p:grpSpPr>
            <a:xfrm>
              <a:off x="1131793" y="1650415"/>
              <a:ext cx="1249333" cy="1865082"/>
              <a:chOff x="2404539" y="3901692"/>
              <a:chExt cx="1249333" cy="186508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2F99F0-A5F2-49EC-8C76-590E4083DDF3}"/>
                  </a:ext>
                </a:extLst>
              </p:cNvPr>
              <p:cNvSpPr txBox="1"/>
              <p:nvPr/>
            </p:nvSpPr>
            <p:spPr>
              <a:xfrm>
                <a:off x="2404539" y="4566445"/>
                <a:ext cx="1117600" cy="1200329"/>
              </a:xfrm>
              <a:prstGeom prst="rect">
                <a:avLst/>
              </a:prstGeom>
              <a:gradFill flip="none" rotWithShape="1">
                <a:gsLst>
                  <a:gs pos="0">
                    <a:srgbClr val="9933FF">
                      <a:shade val="30000"/>
                      <a:satMod val="115000"/>
                    </a:srgbClr>
                  </a:gs>
                  <a:gs pos="50000">
                    <a:srgbClr val="9933FF">
                      <a:shade val="67500"/>
                      <a:satMod val="115000"/>
                    </a:srgbClr>
                  </a:gs>
                  <a:gs pos="100000">
                    <a:srgbClr val="9933FF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algn="ctr"/>
                <a:r>
                  <a:rPr lang="en-GB" sz="3600" dirty="0"/>
                  <a:t>V</a:t>
                </a:r>
              </a:p>
              <a:p>
                <a:endParaRPr lang="en-GB" dirty="0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33B1894F-1C24-4D5F-976D-E42DB336E639}"/>
                  </a:ext>
                </a:extLst>
              </p:cNvPr>
              <p:cNvSpPr/>
              <p:nvPr/>
            </p:nvSpPr>
            <p:spPr>
              <a:xfrm rot="5400000">
                <a:off x="2661925" y="4033772"/>
                <a:ext cx="602827" cy="338667"/>
              </a:xfrm>
              <a:prstGeom prst="righ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64A262-08EB-4390-A467-59B55F1E818A}"/>
                  </a:ext>
                </a:extLst>
              </p:cNvPr>
              <p:cNvSpPr txBox="1"/>
              <p:nvPr/>
            </p:nvSpPr>
            <p:spPr>
              <a:xfrm>
                <a:off x="3138251" y="3942379"/>
                <a:ext cx="515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 err="1"/>
                  <a:t>v</a:t>
                </a:r>
                <a:r>
                  <a:rPr lang="en-GB" i="1" baseline="-25000" dirty="0" err="1"/>
                  <a:t>c</a:t>
                </a:r>
                <a:endParaRPr lang="en-GB" i="1" baseline="-25000" dirty="0"/>
              </a:p>
            </p:txBody>
          </p: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3E37F2DA-F68D-4DD1-B4C3-FC13F27E7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738" y="2079318"/>
            <a:ext cx="6325244" cy="417513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D12FF85-D244-438F-9351-5AB29325D2EE}"/>
              </a:ext>
            </a:extLst>
          </p:cNvPr>
          <p:cNvSpPr txBox="1"/>
          <p:nvPr/>
        </p:nvSpPr>
        <p:spPr>
          <a:xfrm>
            <a:off x="6960508" y="3258066"/>
            <a:ext cx="3657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Maximum vaccination coverage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C59346-56E4-4D80-AD93-58C477B0F32A}"/>
              </a:ext>
            </a:extLst>
          </p:cNvPr>
          <p:cNvSpPr txBox="1"/>
          <p:nvPr/>
        </p:nvSpPr>
        <p:spPr>
          <a:xfrm rot="17312056">
            <a:off x="4231602" y="3674841"/>
            <a:ext cx="308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Speed of vaccination campaign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3C3101-3D2B-DFB4-9765-67597D65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E66-7AD5-4CD1-9C96-61183579FFF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67536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B9F5ADF-3308-4D8E-AE47-7F08C0F6AB7E}" vid="{BB70D6A1-104B-4FD7-9851-35D496FFD0B3}"/>
    </a:ext>
  </a:extLst>
</a:theme>
</file>

<file path=ppt/theme/theme2.xml><?xml version="1.0" encoding="utf-8"?>
<a:theme xmlns:a="http://schemas.openxmlformats.org/drawingml/2006/main" name="mgh_templat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gh_template.potx" id="{14101127-CE12-44E0-B0F6-E3C3F2983B91}" vid="{CE149DC2-69DE-4097-AD1C-3CB6ED24F9B2}"/>
    </a:ext>
  </a:extLst>
</a:theme>
</file>

<file path=ppt/theme/theme3.xml><?xml version="1.0" encoding="utf-8"?>
<a:theme xmlns:a="http://schemas.openxmlformats.org/drawingml/2006/main" name="1_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gh_template.potx" id="{14101127-CE12-44E0-B0F6-E3C3F2983B91}" vid="{75F4D8CA-242E-4FF3-88A4-E0B8CD01BC7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12568</TotalTime>
  <Words>174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Arial Nova Light</vt:lpstr>
      <vt:lpstr>Book Antiqua</vt:lpstr>
      <vt:lpstr>Calibri</vt:lpstr>
      <vt:lpstr>Calibri Light</vt:lpstr>
      <vt:lpstr>Candara</vt:lpstr>
      <vt:lpstr>Corbel</vt:lpstr>
      <vt:lpstr>FoundrySterling-Book</vt:lpstr>
      <vt:lpstr>Symbol</vt:lpstr>
      <vt:lpstr>Times New Roman</vt:lpstr>
      <vt:lpstr>Theme1</vt:lpstr>
      <vt:lpstr>mgh_template</vt:lpstr>
      <vt:lpstr>1_Office Theme</vt:lpstr>
      <vt:lpstr>Modelling Interventions</vt:lpstr>
      <vt:lpstr>Incorporating interventions into models</vt:lpstr>
      <vt:lpstr>Incorporating interventions into models</vt:lpstr>
      <vt:lpstr>Interventions acting on model parameters</vt:lpstr>
      <vt:lpstr>Basic reproductive number R0</vt:lpstr>
      <vt:lpstr>When there is a mosquito involved?</vt:lpstr>
      <vt:lpstr>PowerPoint Presentation</vt:lpstr>
      <vt:lpstr>Interventions acting on model structure</vt:lpstr>
      <vt:lpstr>PowerPoint Presentation</vt:lpstr>
      <vt:lpstr>Lets see it in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Águas</dc:creator>
  <cp:lastModifiedBy>Ricardo Aguas</cp:lastModifiedBy>
  <cp:revision>96</cp:revision>
  <dcterms:created xsi:type="dcterms:W3CDTF">2019-10-07T06:38:15Z</dcterms:created>
  <dcterms:modified xsi:type="dcterms:W3CDTF">2023-11-09T08:59:32Z</dcterms:modified>
</cp:coreProperties>
</file>