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Lst>
  <p:notesMasterIdLst>
    <p:notesMasterId r:id="rId4"/>
  </p:notesMasterIdLst>
  <p:handoutMasterIdLst>
    <p:handoutMasterId r:id="rId5"/>
  </p:handoutMasterIdLst>
  <p:sldIdLst>
    <p:sldId id="258" r:id="rId3"/>
  </p:sldIdLst>
  <p:sldSz cx="30275213" cy="42803763"/>
  <p:notesSz cx="6858000" cy="9144000"/>
  <p:defaultTextStyle>
    <a:defPPr>
      <a:defRPr lang="en-US"/>
    </a:defPPr>
    <a:lvl1pPr marL="0" algn="l" defTabSz="3220947" rtl="0" eaLnBrk="1" latinLnBrk="0" hangingPunct="1">
      <a:defRPr sz="6311" kern="1200">
        <a:solidFill>
          <a:schemeClr val="tx1"/>
        </a:solidFill>
        <a:latin typeface="+mn-lt"/>
        <a:ea typeface="+mn-ea"/>
        <a:cs typeface="+mn-cs"/>
      </a:defRPr>
    </a:lvl1pPr>
    <a:lvl2pPr marL="1610474" algn="l" defTabSz="3220947" rtl="0" eaLnBrk="1" latinLnBrk="0" hangingPunct="1">
      <a:defRPr sz="6311" kern="1200">
        <a:solidFill>
          <a:schemeClr val="tx1"/>
        </a:solidFill>
        <a:latin typeface="+mn-lt"/>
        <a:ea typeface="+mn-ea"/>
        <a:cs typeface="+mn-cs"/>
      </a:defRPr>
    </a:lvl2pPr>
    <a:lvl3pPr marL="3220947" algn="l" defTabSz="3220947" rtl="0" eaLnBrk="1" latinLnBrk="0" hangingPunct="1">
      <a:defRPr sz="6311" kern="1200">
        <a:solidFill>
          <a:schemeClr val="tx1"/>
        </a:solidFill>
        <a:latin typeface="+mn-lt"/>
        <a:ea typeface="+mn-ea"/>
        <a:cs typeface="+mn-cs"/>
      </a:defRPr>
    </a:lvl3pPr>
    <a:lvl4pPr marL="4831421" algn="l" defTabSz="3220947" rtl="0" eaLnBrk="1" latinLnBrk="0" hangingPunct="1">
      <a:defRPr sz="6311" kern="1200">
        <a:solidFill>
          <a:schemeClr val="tx1"/>
        </a:solidFill>
        <a:latin typeface="+mn-lt"/>
        <a:ea typeface="+mn-ea"/>
        <a:cs typeface="+mn-cs"/>
      </a:defRPr>
    </a:lvl4pPr>
    <a:lvl5pPr marL="6441894" algn="l" defTabSz="3220947" rtl="0" eaLnBrk="1" latinLnBrk="0" hangingPunct="1">
      <a:defRPr sz="6311" kern="1200">
        <a:solidFill>
          <a:schemeClr val="tx1"/>
        </a:solidFill>
        <a:latin typeface="+mn-lt"/>
        <a:ea typeface="+mn-ea"/>
        <a:cs typeface="+mn-cs"/>
      </a:defRPr>
    </a:lvl5pPr>
    <a:lvl6pPr marL="8052369" algn="l" defTabSz="3220947" rtl="0" eaLnBrk="1" latinLnBrk="0" hangingPunct="1">
      <a:defRPr sz="6311" kern="1200">
        <a:solidFill>
          <a:schemeClr val="tx1"/>
        </a:solidFill>
        <a:latin typeface="+mn-lt"/>
        <a:ea typeface="+mn-ea"/>
        <a:cs typeface="+mn-cs"/>
      </a:defRPr>
    </a:lvl6pPr>
    <a:lvl7pPr marL="9662843" algn="l" defTabSz="3220947" rtl="0" eaLnBrk="1" latinLnBrk="0" hangingPunct="1">
      <a:defRPr sz="6311" kern="1200">
        <a:solidFill>
          <a:schemeClr val="tx1"/>
        </a:solidFill>
        <a:latin typeface="+mn-lt"/>
        <a:ea typeface="+mn-ea"/>
        <a:cs typeface="+mn-cs"/>
      </a:defRPr>
    </a:lvl7pPr>
    <a:lvl8pPr marL="11273316" algn="l" defTabSz="3220947" rtl="0" eaLnBrk="1" latinLnBrk="0" hangingPunct="1">
      <a:defRPr sz="6311" kern="1200">
        <a:solidFill>
          <a:schemeClr val="tx1"/>
        </a:solidFill>
        <a:latin typeface="+mn-lt"/>
        <a:ea typeface="+mn-ea"/>
        <a:cs typeface="+mn-cs"/>
      </a:defRPr>
    </a:lvl8pPr>
    <a:lvl9pPr marL="12883790" algn="l" defTabSz="3220947" rtl="0" eaLnBrk="1" latinLnBrk="0" hangingPunct="1">
      <a:defRPr sz="631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48" autoAdjust="0"/>
    <p:restoredTop sz="94664" autoAdjust="0"/>
  </p:normalViewPr>
  <p:slideViewPr>
    <p:cSldViewPr snapToGrid="0" snapToObjects="1" showGuides="1">
      <p:cViewPr>
        <p:scale>
          <a:sx n="40" d="100"/>
          <a:sy n="40" d="100"/>
        </p:scale>
        <p:origin x="1536" y="1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5/13/25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5/13/25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220947" rtl="0" eaLnBrk="1" latinLnBrk="0" hangingPunct="1">
      <a:defRPr sz="4256" kern="1200">
        <a:solidFill>
          <a:schemeClr val="tx1"/>
        </a:solidFill>
        <a:latin typeface="+mn-lt"/>
        <a:ea typeface="+mn-ea"/>
        <a:cs typeface="+mn-cs"/>
      </a:defRPr>
    </a:lvl1pPr>
    <a:lvl2pPr marL="1610474" algn="l" defTabSz="3220947" rtl="0" eaLnBrk="1" latinLnBrk="0" hangingPunct="1">
      <a:defRPr sz="4256" kern="1200">
        <a:solidFill>
          <a:schemeClr val="tx1"/>
        </a:solidFill>
        <a:latin typeface="+mn-lt"/>
        <a:ea typeface="+mn-ea"/>
        <a:cs typeface="+mn-cs"/>
      </a:defRPr>
    </a:lvl2pPr>
    <a:lvl3pPr marL="3220947" algn="l" defTabSz="3220947" rtl="0" eaLnBrk="1" latinLnBrk="0" hangingPunct="1">
      <a:defRPr sz="4256" kern="1200">
        <a:solidFill>
          <a:schemeClr val="tx1"/>
        </a:solidFill>
        <a:latin typeface="+mn-lt"/>
        <a:ea typeface="+mn-ea"/>
        <a:cs typeface="+mn-cs"/>
      </a:defRPr>
    </a:lvl3pPr>
    <a:lvl4pPr marL="4831421" algn="l" defTabSz="3220947" rtl="0" eaLnBrk="1" latinLnBrk="0" hangingPunct="1">
      <a:defRPr sz="4256" kern="1200">
        <a:solidFill>
          <a:schemeClr val="tx1"/>
        </a:solidFill>
        <a:latin typeface="+mn-lt"/>
        <a:ea typeface="+mn-ea"/>
        <a:cs typeface="+mn-cs"/>
      </a:defRPr>
    </a:lvl4pPr>
    <a:lvl5pPr marL="6441894" algn="l" defTabSz="3220947" rtl="0" eaLnBrk="1" latinLnBrk="0" hangingPunct="1">
      <a:defRPr sz="4256" kern="1200">
        <a:solidFill>
          <a:schemeClr val="tx1"/>
        </a:solidFill>
        <a:latin typeface="+mn-lt"/>
        <a:ea typeface="+mn-ea"/>
        <a:cs typeface="+mn-cs"/>
      </a:defRPr>
    </a:lvl5pPr>
    <a:lvl6pPr marL="8052369" algn="l" defTabSz="3220947" rtl="0" eaLnBrk="1" latinLnBrk="0" hangingPunct="1">
      <a:defRPr sz="4256" kern="1200">
        <a:solidFill>
          <a:schemeClr val="tx1"/>
        </a:solidFill>
        <a:latin typeface="+mn-lt"/>
        <a:ea typeface="+mn-ea"/>
        <a:cs typeface="+mn-cs"/>
      </a:defRPr>
    </a:lvl6pPr>
    <a:lvl7pPr marL="9662843" algn="l" defTabSz="3220947" rtl="0" eaLnBrk="1" latinLnBrk="0" hangingPunct="1">
      <a:defRPr sz="4256" kern="1200">
        <a:solidFill>
          <a:schemeClr val="tx1"/>
        </a:solidFill>
        <a:latin typeface="+mn-lt"/>
        <a:ea typeface="+mn-ea"/>
        <a:cs typeface="+mn-cs"/>
      </a:defRPr>
    </a:lvl7pPr>
    <a:lvl8pPr marL="11273316" algn="l" defTabSz="3220947" rtl="0" eaLnBrk="1" latinLnBrk="0" hangingPunct="1">
      <a:defRPr sz="4256" kern="1200">
        <a:solidFill>
          <a:schemeClr val="tx1"/>
        </a:solidFill>
        <a:latin typeface="+mn-lt"/>
        <a:ea typeface="+mn-ea"/>
        <a:cs typeface="+mn-cs"/>
      </a:defRPr>
    </a:lvl8pPr>
    <a:lvl9pPr marL="12883790" algn="l" defTabSz="3220947" rtl="0" eaLnBrk="1" latinLnBrk="0" hangingPunct="1">
      <a:defRPr sz="425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3" y="1200163"/>
            <a:ext cx="19160966" cy="1015663"/>
          </a:xfrm>
          <a:prstGeom prst="rect">
            <a:avLst/>
          </a:prstGeom>
        </p:spPr>
        <p:txBody>
          <a:bodyPr wrap="square">
            <a:spAutoFit/>
          </a:bodyPr>
          <a:lstStyle>
            <a:lvl1pPr marL="0" indent="0" algn="ctr">
              <a:buNone/>
              <a:defRPr sz="6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3" y="2488359"/>
            <a:ext cx="19160966" cy="769441"/>
          </a:xfrm>
          <a:prstGeom prst="rect">
            <a:avLst/>
          </a:prstGeom>
        </p:spPr>
        <p:txBody>
          <a:bodyPr wrap="square">
            <a:spAutoFit/>
          </a:bodyPr>
          <a:lstStyle>
            <a:lvl1pPr marL="0" indent="0" algn="ctr">
              <a:buNone/>
              <a:defRPr sz="4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3" y="3523054"/>
            <a:ext cx="19160966"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7"/>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7999" y="14867413"/>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1" y="27008446"/>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1"/>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1" y="38420760"/>
            <a:ext cx="14401800"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2" y="39078333"/>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2" y="3257295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2" y="21678206"/>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2"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7"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5" y="1554024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5" y="27654777"/>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3773" userDrawn="1">
          <p15:clr>
            <a:srgbClr val="FBAE40"/>
          </p15:clr>
        </p15:guide>
        <p15:guide id="2" pos="320" userDrawn="1">
          <p15:clr>
            <a:srgbClr val="FBAE40"/>
          </p15:clr>
        </p15:guide>
        <p15:guide id="3" orient="horz" pos="26154" userDrawn="1">
          <p15:clr>
            <a:srgbClr val="FBAE40"/>
          </p15:clr>
        </p15:guide>
        <p15:guide id="4" pos="9392" userDrawn="1">
          <p15:clr>
            <a:srgbClr val="FBAE40"/>
          </p15:clr>
        </p15:guide>
        <p15:guide id="5" pos="9704" userDrawn="1">
          <p15:clr>
            <a:srgbClr val="FBAE40"/>
          </p15:clr>
        </p15:guide>
        <p15:guide id="6" pos="187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graphicFrame>
        <p:nvGraphicFramePr>
          <p:cNvPr id="8" name="Table 7">
            <a:extLst>
              <a:ext uri="{FF2B5EF4-FFF2-40B4-BE49-F238E27FC236}">
                <a16:creationId xmlns:a16="http://schemas.microsoft.com/office/drawing/2014/main" id="{5C84E708-73AD-EE4F-B41A-6FF6A1A465D2}"/>
              </a:ext>
            </a:extLst>
          </p:cNvPr>
          <p:cNvGraphicFramePr>
            <a:graphicFrameLocks noGrp="1"/>
          </p:cNvGraphicFramePr>
          <p:nvPr userDrawn="1">
            <p:extLst>
              <p:ext uri="{D42A27DB-BD31-4B8C-83A1-F6EECF244321}">
                <p14:modId xmlns:p14="http://schemas.microsoft.com/office/powerpoint/2010/main" val="2712292891"/>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A320EB1-2D21-F943-8508-420FB023FF9F}"/>
              </a:ext>
            </a:extLst>
          </p:cNvPr>
          <p:cNvGraphicFramePr>
            <a:graphicFrameLocks noGrp="1"/>
          </p:cNvGraphicFramePr>
          <p:nvPr userDrawn="1">
            <p:extLst>
              <p:ext uri="{D42A27DB-BD31-4B8C-83A1-F6EECF244321}">
                <p14:modId xmlns:p14="http://schemas.microsoft.com/office/powerpoint/2010/main" val="2276734207"/>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Tree>
    <p:extLst>
      <p:ext uri="{BB962C8B-B14F-4D97-AF65-F5344CB8AC3E}">
        <p14:creationId xmlns:p14="http://schemas.microsoft.com/office/powerpoint/2010/main" val="1772127091"/>
      </p:ext>
    </p:extLst>
  </p:cSld>
  <p:clrMap bg1="lt1" tx1="dk1" bg2="lt2" tx2="dk2" accent1="accent1" accent2="accent2" accent3="accent3" accent4="accent4" accent5="accent5" accent6="accent6" hlink="hlink" folHlink="folHlink"/>
  <p:sldLayoutIdLst>
    <p:sldLayoutId id="2147483656" r:id="rId1"/>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5F9D69-A7F5-C74D-8E79-892D03500B3D}"/>
              </a:ext>
            </a:extLst>
          </p:cNvPr>
          <p:cNvSpPr>
            <a:spLocks noGrp="1"/>
          </p:cNvSpPr>
          <p:nvPr>
            <p:ph type="body" sz="quarter" idx="12"/>
          </p:nvPr>
        </p:nvSpPr>
        <p:spPr/>
        <p:txBody>
          <a:bodyPr/>
          <a:lstStyle/>
          <a:p>
            <a:r>
              <a:rPr lang="en-US" dirty="0"/>
              <a:t>Smart Lock</a:t>
            </a:r>
          </a:p>
        </p:txBody>
      </p:sp>
      <p:sp>
        <p:nvSpPr>
          <p:cNvPr id="3" name="Text Placeholder 2">
            <a:extLst>
              <a:ext uri="{FF2B5EF4-FFF2-40B4-BE49-F238E27FC236}">
                <a16:creationId xmlns:a16="http://schemas.microsoft.com/office/drawing/2014/main" id="{6A634281-119C-B24D-AE5A-F111F5884869}"/>
              </a:ext>
            </a:extLst>
          </p:cNvPr>
          <p:cNvSpPr>
            <a:spLocks noGrp="1"/>
          </p:cNvSpPr>
          <p:nvPr>
            <p:ph type="body" sz="quarter" idx="11"/>
          </p:nvPr>
        </p:nvSpPr>
        <p:spPr/>
        <p:txBody>
          <a:bodyPr/>
          <a:lstStyle/>
          <a:p>
            <a:r>
              <a:rPr lang="en-US" dirty="0"/>
              <a:t>Adam Wu, Nathaniel Laurente, Jackson Kennedy, Neena Nguyen</a:t>
            </a:r>
          </a:p>
        </p:txBody>
      </p:sp>
      <p:sp>
        <p:nvSpPr>
          <p:cNvPr id="4" name="Text Placeholder 3">
            <a:extLst>
              <a:ext uri="{FF2B5EF4-FFF2-40B4-BE49-F238E27FC236}">
                <a16:creationId xmlns:a16="http://schemas.microsoft.com/office/drawing/2014/main" id="{2FA54416-0FC6-2C4E-B207-63D604B94F46}"/>
              </a:ext>
            </a:extLst>
          </p:cNvPr>
          <p:cNvSpPr>
            <a:spLocks noGrp="1"/>
          </p:cNvSpPr>
          <p:nvPr>
            <p:ph type="body" sz="quarter" idx="10"/>
          </p:nvPr>
        </p:nvSpPr>
        <p:spPr/>
        <p:txBody>
          <a:bodyPr/>
          <a:lstStyle/>
          <a:p>
            <a:r>
              <a:rPr lang="en-US" dirty="0"/>
              <a:t>University of California, Santa Cruz</a:t>
            </a:r>
          </a:p>
        </p:txBody>
      </p:sp>
      <p:sp>
        <p:nvSpPr>
          <p:cNvPr id="5" name="Text Placeholder 4">
            <a:extLst>
              <a:ext uri="{FF2B5EF4-FFF2-40B4-BE49-F238E27FC236}">
                <a16:creationId xmlns:a16="http://schemas.microsoft.com/office/drawing/2014/main" id="{8B5BAAF6-1F22-F14E-934F-A6A7C176D542}"/>
              </a:ext>
            </a:extLst>
          </p:cNvPr>
          <p:cNvSpPr>
            <a:spLocks noGrp="1"/>
          </p:cNvSpPr>
          <p:nvPr>
            <p:ph type="body" sz="quarter" idx="15"/>
          </p:nvPr>
        </p:nvSpPr>
        <p:spPr/>
        <p:txBody>
          <a:bodyPr/>
          <a:lstStyle/>
          <a:p>
            <a:r>
              <a:rPr lang="en-US" dirty="0"/>
              <a:t>Introduction</a:t>
            </a:r>
          </a:p>
        </p:txBody>
      </p:sp>
      <p:sp>
        <p:nvSpPr>
          <p:cNvPr id="6" name="Text Placeholder 5">
            <a:extLst>
              <a:ext uri="{FF2B5EF4-FFF2-40B4-BE49-F238E27FC236}">
                <a16:creationId xmlns:a16="http://schemas.microsoft.com/office/drawing/2014/main" id="{FECA0F07-42D7-8C4F-B782-30617B9FCC55}"/>
              </a:ext>
            </a:extLst>
          </p:cNvPr>
          <p:cNvSpPr>
            <a:spLocks noGrp="1"/>
          </p:cNvSpPr>
          <p:nvPr>
            <p:ph type="body" sz="quarter" idx="17"/>
          </p:nvPr>
        </p:nvSpPr>
        <p:spPr/>
        <p:txBody>
          <a:bodyPr/>
          <a:lstStyle/>
          <a:p>
            <a:r>
              <a:rPr lang="en-US" dirty="0"/>
              <a:t>Design</a:t>
            </a:r>
          </a:p>
        </p:txBody>
      </p:sp>
      <p:sp>
        <p:nvSpPr>
          <p:cNvPr id="7" name="Text Placeholder 6">
            <a:extLst>
              <a:ext uri="{FF2B5EF4-FFF2-40B4-BE49-F238E27FC236}">
                <a16:creationId xmlns:a16="http://schemas.microsoft.com/office/drawing/2014/main" id="{332602E8-1F07-B641-A5D0-C4D38D296F9A}"/>
              </a:ext>
            </a:extLst>
          </p:cNvPr>
          <p:cNvSpPr>
            <a:spLocks noGrp="1"/>
          </p:cNvSpPr>
          <p:nvPr>
            <p:ph type="body" sz="quarter" idx="18"/>
          </p:nvPr>
        </p:nvSpPr>
        <p:spPr/>
        <p:txBody>
          <a:bodyPr/>
          <a:lstStyle/>
          <a:p>
            <a:endParaRPr lang="en-US"/>
          </a:p>
        </p:txBody>
      </p:sp>
      <p:sp>
        <p:nvSpPr>
          <p:cNvPr id="8" name="Text Placeholder 7">
            <a:extLst>
              <a:ext uri="{FF2B5EF4-FFF2-40B4-BE49-F238E27FC236}">
                <a16:creationId xmlns:a16="http://schemas.microsoft.com/office/drawing/2014/main" id="{FD2D4E86-D304-9E43-B51E-AAD55FC0894F}"/>
              </a:ext>
            </a:extLst>
          </p:cNvPr>
          <p:cNvSpPr>
            <a:spLocks noGrp="1"/>
          </p:cNvSpPr>
          <p:nvPr>
            <p:ph type="body" sz="quarter" idx="19"/>
          </p:nvPr>
        </p:nvSpPr>
        <p:spPr/>
        <p:txBody>
          <a:bodyPr/>
          <a:lstStyle/>
          <a:p>
            <a:endParaRPr lang="en-US" dirty="0"/>
          </a:p>
        </p:txBody>
      </p:sp>
      <p:sp>
        <p:nvSpPr>
          <p:cNvPr id="9" name="Text Placeholder 8">
            <a:extLst>
              <a:ext uri="{FF2B5EF4-FFF2-40B4-BE49-F238E27FC236}">
                <a16:creationId xmlns:a16="http://schemas.microsoft.com/office/drawing/2014/main" id="{12AD8C3C-1417-C247-8F55-FF17FD5F1FD7}"/>
              </a:ext>
            </a:extLst>
          </p:cNvPr>
          <p:cNvSpPr>
            <a:spLocks noGrp="1"/>
          </p:cNvSpPr>
          <p:nvPr>
            <p:ph type="body" sz="quarter" idx="20"/>
          </p:nvPr>
        </p:nvSpPr>
        <p:spPr/>
        <p:txBody>
          <a:bodyPr/>
          <a:lstStyle/>
          <a:p>
            <a:endParaRPr lang="en-US"/>
          </a:p>
        </p:txBody>
      </p:sp>
      <p:sp>
        <p:nvSpPr>
          <p:cNvPr id="10" name="Text Placeholder 9">
            <a:extLst>
              <a:ext uri="{FF2B5EF4-FFF2-40B4-BE49-F238E27FC236}">
                <a16:creationId xmlns:a16="http://schemas.microsoft.com/office/drawing/2014/main" id="{1DE70514-8253-C547-9504-7914917A513A}"/>
              </a:ext>
            </a:extLst>
          </p:cNvPr>
          <p:cNvSpPr>
            <a:spLocks noGrp="1"/>
          </p:cNvSpPr>
          <p:nvPr>
            <p:ph type="body" sz="quarter" idx="21"/>
          </p:nvPr>
        </p:nvSpPr>
        <p:spPr/>
        <p:txBody>
          <a:bodyPr/>
          <a:lstStyle/>
          <a:p>
            <a:endParaRPr lang="en-US"/>
          </a:p>
        </p:txBody>
      </p:sp>
      <p:sp>
        <p:nvSpPr>
          <p:cNvPr id="11" name="Text Placeholder 10">
            <a:extLst>
              <a:ext uri="{FF2B5EF4-FFF2-40B4-BE49-F238E27FC236}">
                <a16:creationId xmlns:a16="http://schemas.microsoft.com/office/drawing/2014/main" id="{EB6FF3DE-146F-3044-968C-9FBF8E5F5029}"/>
              </a:ext>
            </a:extLst>
          </p:cNvPr>
          <p:cNvSpPr>
            <a:spLocks noGrp="1"/>
          </p:cNvSpPr>
          <p:nvPr>
            <p:ph type="body" sz="quarter" idx="22"/>
          </p:nvPr>
        </p:nvSpPr>
        <p:spPr/>
        <p:txBody>
          <a:bodyPr/>
          <a:lstStyle/>
          <a:p>
            <a:endParaRPr lang="en-US"/>
          </a:p>
        </p:txBody>
      </p:sp>
      <p:sp>
        <p:nvSpPr>
          <p:cNvPr id="12" name="Text Placeholder 11">
            <a:extLst>
              <a:ext uri="{FF2B5EF4-FFF2-40B4-BE49-F238E27FC236}">
                <a16:creationId xmlns:a16="http://schemas.microsoft.com/office/drawing/2014/main" id="{BEB6896A-CD28-E64E-84E5-A24577B4C743}"/>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34A4B20B-53D6-294D-A7A5-61C678F20006}"/>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50A13337-E308-4340-892D-7067A93D0F9C}"/>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4EA47521-DC3B-FD48-BEDF-63ED67CCF6E6}"/>
              </a:ext>
            </a:extLst>
          </p:cNvPr>
          <p:cNvSpPr>
            <a:spLocks noGrp="1"/>
          </p:cNvSpPr>
          <p:nvPr>
            <p:ph type="body" sz="quarter" idx="31"/>
          </p:nvPr>
        </p:nvSpPr>
        <p:spPr/>
        <p:txBody>
          <a:bodyPr/>
          <a:lstStyle/>
          <a:p>
            <a:endParaRPr lang="en-US" dirty="0"/>
          </a:p>
        </p:txBody>
      </p:sp>
      <p:sp>
        <p:nvSpPr>
          <p:cNvPr id="16" name="Text Placeholder 15">
            <a:extLst>
              <a:ext uri="{FF2B5EF4-FFF2-40B4-BE49-F238E27FC236}">
                <a16:creationId xmlns:a16="http://schemas.microsoft.com/office/drawing/2014/main" id="{58705BA1-37E3-3643-8BF1-351065B287D5}"/>
              </a:ext>
            </a:extLst>
          </p:cNvPr>
          <p:cNvSpPr>
            <a:spLocks noGrp="1"/>
          </p:cNvSpPr>
          <p:nvPr>
            <p:ph type="body" sz="quarter" idx="32"/>
          </p:nvPr>
        </p:nvSpPr>
        <p:spPr/>
        <p:txBody>
          <a:bodyPr/>
          <a:lstStyle/>
          <a:p>
            <a:endParaRPr lang="en-US" dirty="0"/>
          </a:p>
        </p:txBody>
      </p:sp>
      <p:sp>
        <p:nvSpPr>
          <p:cNvPr id="17" name="Text Placeholder 16">
            <a:extLst>
              <a:ext uri="{FF2B5EF4-FFF2-40B4-BE49-F238E27FC236}">
                <a16:creationId xmlns:a16="http://schemas.microsoft.com/office/drawing/2014/main" id="{F5B690EF-7A13-B94A-A8F7-45215D88B865}"/>
              </a:ext>
            </a:extLst>
          </p:cNvPr>
          <p:cNvSpPr>
            <a:spLocks noGrp="1"/>
          </p:cNvSpPr>
          <p:nvPr>
            <p:ph type="body" sz="quarter" idx="33"/>
          </p:nvPr>
        </p:nvSpPr>
        <p:spPr/>
        <p:txBody>
          <a:bodyPr/>
          <a:lstStyle/>
          <a:p>
            <a:endParaRPr lang="en-US"/>
          </a:p>
        </p:txBody>
      </p:sp>
      <p:sp>
        <p:nvSpPr>
          <p:cNvPr id="18" name="Text Placeholder 17">
            <a:extLst>
              <a:ext uri="{FF2B5EF4-FFF2-40B4-BE49-F238E27FC236}">
                <a16:creationId xmlns:a16="http://schemas.microsoft.com/office/drawing/2014/main" id="{35FDEEF0-C191-8646-8DA0-C39A1724ED21}"/>
              </a:ext>
            </a:extLst>
          </p:cNvPr>
          <p:cNvSpPr>
            <a:spLocks noGrp="1"/>
          </p:cNvSpPr>
          <p:nvPr>
            <p:ph type="body" sz="quarter" idx="34"/>
          </p:nvPr>
        </p:nvSpPr>
        <p:spPr/>
        <p:txBody>
          <a:bodyPr/>
          <a:lstStyle/>
          <a:p>
            <a:endParaRPr lang="en-US"/>
          </a:p>
        </p:txBody>
      </p:sp>
      <p:pic>
        <p:nvPicPr>
          <p:cNvPr id="1026" name="Picture 2" descr="Baskin Engineering Brand – Baskin Engineering Toolkit">
            <a:extLst>
              <a:ext uri="{FF2B5EF4-FFF2-40B4-BE49-F238E27FC236}">
                <a16:creationId xmlns:a16="http://schemas.microsoft.com/office/drawing/2014/main" id="{372AFD1D-E901-EB88-BE66-6A7A8C51C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157" y="674147"/>
            <a:ext cx="5736881" cy="154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579361"/>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47109E30-B7C3-1345-9678-CE24B6075D80}"/>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102D46E6-EB2E-3C46-91E1-F17DFCDB34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157</TotalTime>
  <Words>21</Words>
  <Application>Microsoft Macintosh PowerPoint</Application>
  <PresentationFormat>Custom</PresentationFormat>
  <Paragraphs>5</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Arial Narrow</vt:lpstr>
      <vt:lpstr>Calibri</vt:lpstr>
      <vt:lpstr>Trebuchet MS</vt:lpstr>
      <vt:lpstr>With Guides</vt:lpstr>
      <vt:lpstr>Without Guides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intern</cp:lastModifiedBy>
  <cp:revision>12</cp:revision>
  <cp:lastPrinted>2018-12-21T17:51:47Z</cp:lastPrinted>
  <dcterms:created xsi:type="dcterms:W3CDTF">2019-01-10T01:13:07Z</dcterms:created>
  <dcterms:modified xsi:type="dcterms:W3CDTF">2025-05-14T02:36:01Z</dcterms:modified>
</cp:coreProperties>
</file>