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CA29-EA3D-41E8-AB43-A608DDBBFDC2}" type="datetimeFigureOut">
              <a:rPr lang="en-IN" smtClean="0"/>
              <a:t>25-03-2020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66689-BFAD-4987-B2F9-EEEE6AAF2E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24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CA29-EA3D-41E8-AB43-A608DDBBFDC2}" type="datetimeFigureOut">
              <a:rPr lang="en-IN" smtClean="0"/>
              <a:t>25-03-2020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66689-BFAD-4987-B2F9-EEEE6AAF2E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342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CA29-EA3D-41E8-AB43-A608DDBBFDC2}" type="datetimeFigureOut">
              <a:rPr lang="en-IN" smtClean="0"/>
              <a:t>25-03-2020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66689-BFAD-4987-B2F9-EEEE6AAF2E7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634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CA29-EA3D-41E8-AB43-A608DDBBFDC2}" type="datetimeFigureOut">
              <a:rPr lang="en-IN" smtClean="0"/>
              <a:t>25-03-2020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66689-BFAD-4987-B2F9-EEEE6AAF2E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568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CA29-EA3D-41E8-AB43-A608DDBBFDC2}" type="datetimeFigureOut">
              <a:rPr lang="en-IN" smtClean="0"/>
              <a:t>25-03-2020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66689-BFAD-4987-B2F9-EEEE6AAF2E7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9941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CA29-EA3D-41E8-AB43-A608DDBBFDC2}" type="datetimeFigureOut">
              <a:rPr lang="en-IN" smtClean="0"/>
              <a:t>25-03-2020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66689-BFAD-4987-B2F9-EEEE6AAF2E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306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CA29-EA3D-41E8-AB43-A608DDBBFDC2}" type="datetimeFigureOut">
              <a:rPr lang="en-IN" smtClean="0"/>
              <a:t>25-03-2020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66689-BFAD-4987-B2F9-EEEE6AAF2E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244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CA29-EA3D-41E8-AB43-A608DDBBFDC2}" type="datetimeFigureOut">
              <a:rPr lang="en-IN" smtClean="0"/>
              <a:t>25-03-2020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66689-BFAD-4987-B2F9-EEEE6AAF2E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90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CA29-EA3D-41E8-AB43-A608DDBBFDC2}" type="datetimeFigureOut">
              <a:rPr lang="en-IN" smtClean="0"/>
              <a:t>25-03-2020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66689-BFAD-4987-B2F9-EEEE6AAF2E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989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CA29-EA3D-41E8-AB43-A608DDBBFDC2}" type="datetimeFigureOut">
              <a:rPr lang="en-IN" smtClean="0"/>
              <a:t>25-03-2020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66689-BFAD-4987-B2F9-EEEE6AAF2E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378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CA29-EA3D-41E8-AB43-A608DDBBFDC2}" type="datetimeFigureOut">
              <a:rPr lang="en-IN" smtClean="0"/>
              <a:t>25-03-2020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66689-BFAD-4987-B2F9-EEEE6AAF2E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899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CA29-EA3D-41E8-AB43-A608DDBBFDC2}" type="datetimeFigureOut">
              <a:rPr lang="en-IN" smtClean="0"/>
              <a:t>25-03-2020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66689-BFAD-4987-B2F9-EEEE6AAF2E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303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CA29-EA3D-41E8-AB43-A608DDBBFDC2}" type="datetimeFigureOut">
              <a:rPr lang="en-IN" smtClean="0"/>
              <a:t>25-03-2020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66689-BFAD-4987-B2F9-EEEE6AAF2E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554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CA29-EA3D-41E8-AB43-A608DDBBFDC2}" type="datetimeFigureOut">
              <a:rPr lang="en-IN" smtClean="0"/>
              <a:t>25-03-2020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66689-BFAD-4987-B2F9-EEEE6AAF2E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431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CA29-EA3D-41E8-AB43-A608DDBBFDC2}" type="datetimeFigureOut">
              <a:rPr lang="en-IN" smtClean="0"/>
              <a:t>25-03-2020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66689-BFAD-4987-B2F9-EEEE6AAF2E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834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66689-BFAD-4987-B2F9-EEEE6AAF2E75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CA29-EA3D-41E8-AB43-A608DDBBFDC2}" type="datetimeFigureOut">
              <a:rPr lang="en-IN" smtClean="0"/>
              <a:t>25-03-2020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374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CCA29-EA3D-41E8-AB43-A608DDBBFDC2}" type="datetimeFigureOut">
              <a:rPr lang="en-IN" smtClean="0"/>
              <a:t>25-03-2020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BA66689-BFAD-4987-B2F9-EEEE6AAF2E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08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762D2-0C99-4A64-8DCE-B8FD7C853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914401"/>
            <a:ext cx="7766936" cy="795867"/>
          </a:xfrm>
        </p:spPr>
        <p:txBody>
          <a:bodyPr/>
          <a:lstStyle/>
          <a:p>
            <a:pPr algn="l"/>
            <a:r>
              <a:rPr lang="en-IN" sz="4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FEATURES OF ANGULAR 7!!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33949-B026-4973-A832-5E57BB0E7A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6327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A0E02-25D1-42D8-AA8B-2DAF95F2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6104"/>
          </a:xfrm>
        </p:spPr>
        <p:txBody>
          <a:bodyPr>
            <a:normAutofit fontScale="90000"/>
          </a:bodyPr>
          <a:lstStyle/>
          <a:p>
            <a:r>
              <a:rPr lang="en-IN" dirty="0"/>
              <a:t>Continued..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49E88-B006-4791-97F3-0AEF16865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4243"/>
            <a:ext cx="8596668" cy="4557119"/>
          </a:xfrm>
        </p:spPr>
        <p:txBody>
          <a:bodyPr/>
          <a:lstStyle/>
          <a:p>
            <a:r>
              <a:rPr lang="en-US" dirty="0"/>
              <a:t>In the closed state, shown below, the button has a height of 100 pixels, an opacity of 0.5, and a background color of green.</a:t>
            </a:r>
          </a:p>
          <a:p>
            <a:r>
              <a:rPr lang="en-US" dirty="0"/>
              <a:t>state('closed', style({</a:t>
            </a:r>
          </a:p>
          <a:p>
            <a:pPr marL="0" indent="0">
              <a:buNone/>
            </a:pPr>
            <a:r>
              <a:rPr lang="en-US" dirty="0"/>
              <a:t>	  height: '100px’,</a:t>
            </a:r>
          </a:p>
          <a:p>
            <a:pPr marL="0" indent="0">
              <a:buNone/>
            </a:pPr>
            <a:r>
              <a:rPr lang="en-US" dirty="0"/>
              <a:t>	  opacity: 0.5,</a:t>
            </a:r>
          </a:p>
          <a:p>
            <a:pPr marL="0" indent="0">
              <a:buNone/>
            </a:pPr>
            <a:r>
              <a:rPr lang="en-US" dirty="0"/>
              <a:t> 	 </a:t>
            </a:r>
            <a:r>
              <a:rPr lang="en-US" dirty="0" err="1"/>
              <a:t>backgroundColor</a:t>
            </a:r>
            <a:r>
              <a:rPr lang="en-US" dirty="0"/>
              <a:t>: 'green’</a:t>
            </a:r>
          </a:p>
          <a:p>
            <a:pPr marL="0" indent="0">
              <a:buNone/>
            </a:pPr>
            <a:r>
              <a:rPr lang="en-US" dirty="0"/>
              <a:t>	})),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2895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EF4B1-D5D9-451B-B354-43BECF419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45774"/>
            <a:ext cx="8596668" cy="675861"/>
          </a:xfrm>
        </p:spPr>
        <p:txBody>
          <a:bodyPr/>
          <a:lstStyle/>
          <a:p>
            <a:r>
              <a:rPr lang="en-IN" dirty="0"/>
              <a:t>Triggering the animation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56763-8E18-4B20-94F0-3D50856B3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14401"/>
            <a:ext cx="8596668" cy="5943600"/>
          </a:xfrm>
        </p:spPr>
        <p:txBody>
          <a:bodyPr/>
          <a:lstStyle/>
          <a:p>
            <a:r>
              <a:rPr lang="en-US" dirty="0"/>
              <a:t>An animation requires a trigger, so that it knows when to start. The trigger() function collects the states and transitions, and gives the animation a name, so that you can attach it to the triggering element in the HTML template.</a:t>
            </a:r>
          </a:p>
          <a:p>
            <a:r>
              <a:rPr lang="en-US" dirty="0"/>
              <a:t>The trigger() function describes the property name to watch for changes. When a change occurs, the trigger initiates the actions included in its definition. These actions can be transitions or other functions, as we'll see later on.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F14D7F-712C-4A94-8AD7-C28B4D476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70" y="3048000"/>
            <a:ext cx="8110330" cy="344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17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3013C-2577-4274-AA0F-A9775A276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CLI Prompts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28BE2-C6F8-4F20-8909-1C7DE1721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/>
          <a:lstStyle/>
          <a:p>
            <a:r>
              <a:rPr lang="en-US" dirty="0"/>
              <a:t>In Angular 7, the CLI prompts have been updated to v7.0.2 with new features. For instance, it will now prompt users when typing commands like @angular/material, ng-new, and ng-add to help them discover the in-built SCSS support, routing, and more.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US" dirty="0"/>
              <a:t>These CLI prompts, in addition, have been added to Schematics, so that all package publishing schematics can now benefit from CLI prompts.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B50416-EE54-4211-9893-04C6682AC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429000"/>
            <a:ext cx="8596668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253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601D5-E139-4B13-BE83-A48F52C2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 Angular material &amp; component dev kit (CDK)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D33F3-66D5-47BF-A1D3-BF32183EF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Angular 7 introduced minor visual updates &amp; improvements in Material Design that earlier received a major update this year only.</a:t>
            </a:r>
          </a:p>
          <a:p>
            <a:r>
              <a:rPr lang="en-US" dirty="0"/>
              <a:t>In addition, refresh, virtual scrolling, large lists of data, dynamic loading and unloading of parts of the DOM also were the part of improvements in CDK and Angular Material.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E29241-43F2-4165-BF04-2296D6866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43" y="3706882"/>
            <a:ext cx="9177753" cy="270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887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90824-7026-43EA-A878-4A40F55A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3B3D0-B44B-44D7-8A85-8501D7A2D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Furthermore, the applications in Angular 7 can now also be fitted with drag-and-drop functionality by either importing </a:t>
            </a:r>
            <a:r>
              <a:rPr lang="en-US" dirty="0" err="1"/>
              <a:t>ScrollingModule</a:t>
            </a:r>
            <a:r>
              <a:rPr lang="en-US" dirty="0"/>
              <a:t> or </a:t>
            </a:r>
            <a:r>
              <a:rPr lang="en-US" dirty="0" err="1"/>
              <a:t>DragDropModule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9906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CF6F2-ABA3-4921-87A1-0BDAC15CA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Drag &amp; drop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51194-16B2-402B-A881-9D2176AE6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0749"/>
            <a:ext cx="8596668" cy="4530614"/>
          </a:xfrm>
        </p:spPr>
        <p:txBody>
          <a:bodyPr/>
          <a:lstStyle/>
          <a:p>
            <a:r>
              <a:rPr lang="en-US" dirty="0"/>
              <a:t>The new drag-drop module basically provides a better way to easily create drag &amp; drop interfaces, which is backed by sorting within a list, support for free dragging, animations, custom drag handles, transferring items between lists, previews, and placeholders.</a:t>
            </a:r>
          </a:p>
          <a:p>
            <a:r>
              <a:rPr lang="en-US" dirty="0"/>
              <a:t>In simple terms, the Drag-and-Drop support has now been implemented in CDK and it also includes automatic rendering as the users relocates items.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A68828-A4CE-48A0-A77F-9AE734139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49" y="3509630"/>
            <a:ext cx="7967041" cy="10358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AE2AB1-9AFE-46C5-91D5-79194B4C8A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48" y="4545496"/>
            <a:ext cx="7967041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23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7937E-3731-40A8-A852-5E8F5FBE5C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C0E7A-F8B2-49E8-9AF3-C0F0947A28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318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52DDB-0C5E-4BDA-B924-253A559EA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CONTENTS</a:t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79690-4B04-4490-AAB7-61AE80382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7252"/>
            <a:ext cx="8917240" cy="4711147"/>
          </a:xfrm>
        </p:spPr>
        <p:txBody>
          <a:bodyPr>
            <a:normAutofit/>
          </a:bodyPr>
          <a:lstStyle/>
          <a:p>
            <a:r>
              <a:rPr lang="en-IN" sz="2100" b="1" dirty="0"/>
              <a:t>Animations</a:t>
            </a:r>
          </a:p>
          <a:p>
            <a:r>
              <a:rPr lang="en-IN" sz="2100" b="1" dirty="0"/>
              <a:t>CLI Prompts</a:t>
            </a:r>
          </a:p>
          <a:p>
            <a:r>
              <a:rPr lang="en-IN" sz="2100" b="1" dirty="0"/>
              <a:t>Angular Material &amp; Component dev Kit(CDK)</a:t>
            </a:r>
          </a:p>
          <a:p>
            <a:r>
              <a:rPr lang="en-IN" sz="2100" b="1" dirty="0"/>
              <a:t>Drag And Drop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0332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A5994-3855-4059-9E22-A3D103E29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ANIMATIONS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774DD-52C8-4185-8397-BF6C018F0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Animation provides the illusion of motion, HTML elements change styling over time.</a:t>
            </a:r>
          </a:p>
          <a:p>
            <a:r>
              <a:rPr lang="en-US" dirty="0"/>
              <a:t>Well-designed animations can make your application more fun and easier to use, but they aren't just cosmetic.</a:t>
            </a:r>
          </a:p>
          <a:p>
            <a:r>
              <a:rPr lang="en-US" dirty="0"/>
              <a:t>Without animations, web page transitions can seem abrupt and jarring.	</a:t>
            </a:r>
          </a:p>
          <a:p>
            <a:r>
              <a:rPr lang="en-US" dirty="0"/>
              <a:t>Motion greatly enhances the user experience, so animations give users a chance to detect the application's response to their actions.</a:t>
            </a:r>
          </a:p>
          <a:p>
            <a:r>
              <a:rPr lang="en-US" dirty="0"/>
              <a:t>Good animations intuitively call the user's attention to where it is needed.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3970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03D54-E7CF-416A-A14F-DFFF5856B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Getting started With Animations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7126E-E019-40BD-97D8-6D128ED11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solidFill>
                  <a:srgbClr val="444444"/>
                </a:solidFill>
              </a:rPr>
              <a:t>The main Angular modules for animations are @angular/animations and @angular/platform-browser.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When you create a new project using the CLI, these dependencies are automatically added to your project.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There are three steps involved in aminations.</a:t>
            </a:r>
          </a:p>
          <a:p>
            <a:r>
              <a:rPr lang="en-US" dirty="0"/>
              <a:t>Step 1: Enabling the animations module</a:t>
            </a:r>
          </a:p>
          <a:p>
            <a:r>
              <a:rPr lang="en-US" dirty="0"/>
              <a:t>Step 2: Importing animation functions into component files</a:t>
            </a:r>
          </a:p>
          <a:p>
            <a:r>
              <a:rPr lang="en-US" dirty="0"/>
              <a:t>Step 3: Adding the animation metadata property</a:t>
            </a:r>
          </a:p>
          <a:p>
            <a:endParaRPr lang="en-US" dirty="0"/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7231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3DF9-36E8-4B7C-A1A7-91519681D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Enabling the animations module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B78F0-A3B0-478F-A148-E40706841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4243"/>
            <a:ext cx="8596668" cy="504907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u="sng" dirty="0" err="1"/>
              <a:t>src</a:t>
            </a:r>
            <a:r>
              <a:rPr lang="en-IN" b="1" u="sng" dirty="0"/>
              <a:t>/app/</a:t>
            </a:r>
            <a:r>
              <a:rPr lang="en-IN" b="1" u="sng" dirty="0" err="1"/>
              <a:t>app.module.ts</a:t>
            </a:r>
            <a:endParaRPr lang="en-IN" b="1" u="sng" dirty="0"/>
          </a:p>
          <a:p>
            <a:r>
              <a:rPr lang="en-IN" dirty="0"/>
              <a:t>import { </a:t>
            </a:r>
            <a:r>
              <a:rPr lang="en-IN" dirty="0" err="1"/>
              <a:t>NgModule</a:t>
            </a:r>
            <a:r>
              <a:rPr lang="en-IN" dirty="0"/>
              <a:t> } from '@angular/core’;</a:t>
            </a:r>
          </a:p>
          <a:p>
            <a:pPr marL="0" indent="0">
              <a:buNone/>
            </a:pPr>
            <a:r>
              <a:rPr lang="en-IN" dirty="0"/>
              <a:t>     import { </a:t>
            </a:r>
            <a:r>
              <a:rPr lang="en-IN" dirty="0" err="1"/>
              <a:t>BrowserModule</a:t>
            </a:r>
            <a:r>
              <a:rPr lang="en-IN" dirty="0"/>
              <a:t> } from '@angular/platform-browser’;</a:t>
            </a:r>
          </a:p>
          <a:p>
            <a:pPr marL="0" indent="0">
              <a:buNone/>
            </a:pPr>
            <a:r>
              <a:rPr lang="en-IN" dirty="0"/>
              <a:t>     import { </a:t>
            </a:r>
            <a:r>
              <a:rPr lang="en-IN" dirty="0" err="1"/>
              <a:t>BrowserAnimationsModule</a:t>
            </a:r>
            <a:r>
              <a:rPr lang="en-IN" dirty="0"/>
              <a:t> } from '@angular/platform-	browser/animations’;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@</a:t>
            </a:r>
            <a:r>
              <a:rPr lang="en-IN" dirty="0" err="1"/>
              <a:t>NgModule</a:t>
            </a:r>
            <a:r>
              <a:rPr lang="en-IN" dirty="0"/>
              <a:t>({</a:t>
            </a:r>
          </a:p>
          <a:p>
            <a:pPr marL="0" indent="0">
              <a:buNone/>
            </a:pPr>
            <a:r>
              <a:rPr lang="en-IN" dirty="0"/>
              <a:t>	  imports: [</a:t>
            </a:r>
          </a:p>
          <a:p>
            <a:pPr marL="0" indent="0">
              <a:buNone/>
            </a:pPr>
            <a:r>
              <a:rPr lang="en-IN" dirty="0"/>
              <a:t>	    </a:t>
            </a:r>
            <a:r>
              <a:rPr lang="en-IN" dirty="0" err="1"/>
              <a:t>BrowserModule</a:t>
            </a:r>
            <a:r>
              <a:rPr lang="en-IN" dirty="0"/>
              <a:t>,</a:t>
            </a:r>
          </a:p>
          <a:p>
            <a:pPr marL="0" indent="0">
              <a:buNone/>
            </a:pPr>
            <a:r>
              <a:rPr lang="en-IN" dirty="0"/>
              <a:t>	    </a:t>
            </a:r>
            <a:r>
              <a:rPr lang="en-IN" dirty="0" err="1"/>
              <a:t>BrowserAnimationsModule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		 ],</a:t>
            </a:r>
          </a:p>
          <a:p>
            <a:pPr marL="0" indent="0">
              <a:buNone/>
            </a:pPr>
            <a:r>
              <a:rPr lang="en-IN" dirty="0"/>
              <a:t>	 declarations: [ ],</a:t>
            </a:r>
          </a:p>
          <a:p>
            <a:pPr marL="0" indent="0">
              <a:buNone/>
            </a:pPr>
            <a:r>
              <a:rPr lang="en-IN" dirty="0"/>
              <a:t>  		bootstrap: [ ]</a:t>
            </a:r>
          </a:p>
          <a:p>
            <a:pPr marL="0" indent="0">
              <a:buNone/>
            </a:pPr>
            <a:r>
              <a:rPr lang="en-IN" dirty="0"/>
              <a:t>		})</a:t>
            </a:r>
          </a:p>
          <a:p>
            <a:pPr marL="0" indent="0">
              <a:buNone/>
            </a:pPr>
            <a:r>
              <a:rPr lang="en-IN" dirty="0"/>
              <a:t>		export class </a:t>
            </a:r>
            <a:r>
              <a:rPr lang="en-IN" dirty="0" err="1"/>
              <a:t>AppModule</a:t>
            </a:r>
            <a:r>
              <a:rPr lang="en-IN" dirty="0"/>
              <a:t> { }</a:t>
            </a:r>
          </a:p>
        </p:txBody>
      </p:sp>
    </p:spTree>
    <p:extLst>
      <p:ext uri="{BB962C8B-B14F-4D97-AF65-F5344CB8AC3E}">
        <p14:creationId xmlns:p14="http://schemas.microsoft.com/office/powerpoint/2010/main" val="744918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D323C-1382-4E3E-BE27-0C17CBC55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4157"/>
          </a:xfrm>
        </p:spPr>
        <p:txBody>
          <a:bodyPr>
            <a:normAutofit fontScale="90000"/>
          </a:bodyPr>
          <a:lstStyle/>
          <a:p>
            <a:r>
              <a:rPr lang="en-US" dirty="0"/>
              <a:t>Step 2: Importing animation functions into component files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C989B-82BD-4ABF-B973-FE42E03CB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2783"/>
            <a:ext cx="8596668" cy="4318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u="sng" dirty="0" err="1"/>
              <a:t>src</a:t>
            </a:r>
            <a:r>
              <a:rPr lang="en-IN" b="1" u="sng" dirty="0"/>
              <a:t>/app/</a:t>
            </a:r>
            <a:r>
              <a:rPr lang="en-IN" b="1" u="sng" dirty="0" err="1"/>
              <a:t>app.component.ts</a:t>
            </a:r>
            <a:endParaRPr lang="en-US" dirty="0"/>
          </a:p>
          <a:p>
            <a:r>
              <a:rPr lang="en-US" dirty="0"/>
              <a:t>import { Component, </a:t>
            </a:r>
            <a:r>
              <a:rPr lang="en-US" dirty="0" err="1"/>
              <a:t>HostBinding</a:t>
            </a:r>
            <a:r>
              <a:rPr lang="en-US" dirty="0"/>
              <a:t> } from '@angular/core’;</a:t>
            </a:r>
          </a:p>
          <a:p>
            <a:pPr marL="0" indent="0">
              <a:buNone/>
            </a:pPr>
            <a:r>
              <a:rPr lang="en-US" dirty="0"/>
              <a:t>	import {</a:t>
            </a:r>
          </a:p>
          <a:p>
            <a:pPr marL="0" indent="0">
              <a:buNone/>
            </a:pPr>
            <a:r>
              <a:rPr lang="en-US" dirty="0"/>
              <a:t>	  trigger,</a:t>
            </a:r>
          </a:p>
          <a:p>
            <a:pPr marL="0" indent="0">
              <a:buNone/>
            </a:pPr>
            <a:r>
              <a:rPr lang="en-US" dirty="0"/>
              <a:t>	  state,</a:t>
            </a:r>
          </a:p>
          <a:p>
            <a:pPr marL="0" indent="0">
              <a:buNone/>
            </a:pPr>
            <a:r>
              <a:rPr lang="en-US" dirty="0"/>
              <a:t>	  style,</a:t>
            </a:r>
          </a:p>
          <a:p>
            <a:pPr marL="0" indent="0">
              <a:buNone/>
            </a:pPr>
            <a:r>
              <a:rPr lang="en-US" dirty="0"/>
              <a:t>	  animate,</a:t>
            </a:r>
          </a:p>
          <a:p>
            <a:pPr marL="0" indent="0">
              <a:buNone/>
            </a:pPr>
            <a:r>
              <a:rPr lang="en-US" dirty="0"/>
              <a:t>	  transition,</a:t>
            </a:r>
          </a:p>
          <a:p>
            <a:pPr marL="0" indent="0">
              <a:buNone/>
            </a:pPr>
            <a:r>
              <a:rPr lang="en-US" dirty="0"/>
              <a:t>	  // ...</a:t>
            </a:r>
          </a:p>
          <a:p>
            <a:pPr marL="0" indent="0">
              <a:buNone/>
            </a:pPr>
            <a:r>
              <a:rPr lang="en-US" dirty="0"/>
              <a:t>	} from '@angular/animations';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1896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F1B4A-4001-4F64-B0D9-D405A64C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2035"/>
            <a:ext cx="8596668" cy="1007165"/>
          </a:xfrm>
        </p:spPr>
        <p:txBody>
          <a:bodyPr>
            <a:normAutofit fontScale="90000"/>
          </a:bodyPr>
          <a:lstStyle/>
          <a:p>
            <a:r>
              <a:rPr lang="en-US" dirty="0"/>
              <a:t>Step 3: Adding the animation metadata property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C74B7-58C7-4C9F-90BF-6B1301A4B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4975"/>
            <a:ext cx="8596668" cy="4676388"/>
          </a:xfrm>
        </p:spPr>
        <p:txBody>
          <a:bodyPr/>
          <a:lstStyle/>
          <a:p>
            <a:r>
              <a:rPr lang="en-IN" b="1" dirty="0"/>
              <a:t>You put the trigger that defines an animation within the animations metadata property.</a:t>
            </a:r>
          </a:p>
          <a:p>
            <a:pPr marL="0" indent="0">
              <a:buNone/>
            </a:pPr>
            <a:r>
              <a:rPr lang="en-IN" b="1" u="sng" dirty="0" err="1">
                <a:solidFill>
                  <a:schemeClr val="accent2"/>
                </a:solidFill>
              </a:rPr>
              <a:t>src</a:t>
            </a:r>
            <a:r>
              <a:rPr lang="en-IN" b="1" u="sng" dirty="0">
                <a:solidFill>
                  <a:schemeClr val="accent2"/>
                </a:solidFill>
              </a:rPr>
              <a:t>/app/</a:t>
            </a:r>
            <a:r>
              <a:rPr lang="en-IN" b="1" u="sng" dirty="0" err="1">
                <a:solidFill>
                  <a:schemeClr val="accent2"/>
                </a:solidFill>
              </a:rPr>
              <a:t>app.component.ts</a:t>
            </a:r>
            <a:endParaRPr lang="en-IN" dirty="0">
              <a:solidFill>
                <a:schemeClr val="accent2"/>
              </a:solidFill>
            </a:endParaRPr>
          </a:p>
          <a:p>
            <a:r>
              <a:rPr lang="en-IN" dirty="0"/>
              <a:t>@Component({</a:t>
            </a:r>
          </a:p>
          <a:p>
            <a:pPr marL="0" indent="0">
              <a:buNone/>
            </a:pPr>
            <a:r>
              <a:rPr lang="en-IN" dirty="0"/>
              <a:t>	  selector: 'app-root’,</a:t>
            </a:r>
          </a:p>
          <a:p>
            <a:pPr marL="0" indent="0">
              <a:buNone/>
            </a:pPr>
            <a:r>
              <a:rPr lang="en-IN" dirty="0"/>
              <a:t>	  </a:t>
            </a:r>
            <a:r>
              <a:rPr lang="en-IN" dirty="0" err="1"/>
              <a:t>templateUrl</a:t>
            </a:r>
            <a:r>
              <a:rPr lang="en-IN" dirty="0"/>
              <a:t>: 'app.component.html’,</a:t>
            </a:r>
          </a:p>
          <a:p>
            <a:pPr marL="0" indent="0">
              <a:buNone/>
            </a:pPr>
            <a:r>
              <a:rPr lang="en-IN" dirty="0"/>
              <a:t>	  </a:t>
            </a:r>
            <a:r>
              <a:rPr lang="en-IN" dirty="0" err="1"/>
              <a:t>styleUrls</a:t>
            </a:r>
            <a:r>
              <a:rPr lang="en-IN" dirty="0"/>
              <a:t>: ['app.component.css’],</a:t>
            </a:r>
          </a:p>
          <a:p>
            <a:pPr marL="0" indent="0">
              <a:buNone/>
            </a:pPr>
            <a:r>
              <a:rPr lang="en-IN" dirty="0"/>
              <a:t>	  animations: [</a:t>
            </a:r>
          </a:p>
          <a:p>
            <a:pPr marL="0" indent="0">
              <a:buNone/>
            </a:pPr>
            <a:r>
              <a:rPr lang="en-IN" dirty="0"/>
              <a:t>	  // animation triggers go here</a:t>
            </a:r>
          </a:p>
          <a:p>
            <a:pPr marL="0" indent="0">
              <a:buNone/>
            </a:pPr>
            <a:r>
              <a:rPr lang="en-IN" dirty="0"/>
              <a:t> 	  ]</a:t>
            </a:r>
          </a:p>
          <a:p>
            <a:pPr marL="0" indent="0">
              <a:buNone/>
            </a:pPr>
            <a:r>
              <a:rPr lang="en-IN" dirty="0"/>
              <a:t>	  })</a:t>
            </a:r>
          </a:p>
        </p:txBody>
      </p:sp>
    </p:spTree>
    <p:extLst>
      <p:ext uri="{BB962C8B-B14F-4D97-AF65-F5344CB8AC3E}">
        <p14:creationId xmlns:p14="http://schemas.microsoft.com/office/powerpoint/2010/main" val="3151930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449BB-05E7-4AD7-9856-795640585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878"/>
          </a:xfrm>
        </p:spPr>
        <p:txBody>
          <a:bodyPr>
            <a:normAutofit fontScale="90000"/>
          </a:bodyPr>
          <a:lstStyle/>
          <a:p>
            <a:r>
              <a:rPr lang="en-IN" dirty="0"/>
              <a:t>Animating a simple transition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7CE50-53B4-4F53-9813-9FFFCDC18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4243"/>
            <a:ext cx="8596668" cy="4557119"/>
          </a:xfrm>
        </p:spPr>
        <p:txBody>
          <a:bodyPr/>
          <a:lstStyle/>
          <a:p>
            <a:r>
              <a:rPr lang="en-US" dirty="0"/>
              <a:t>Let's animate a simple transition that changes a single HTML element from one state to another.</a:t>
            </a:r>
          </a:p>
          <a:p>
            <a:r>
              <a:rPr lang="en-US" dirty="0"/>
              <a:t>For example, you can specify that a  button displays either Open or Closed based on the user's last action.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28FB3-1CBC-4E51-835D-7995A23E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10" y="3008242"/>
            <a:ext cx="8189842" cy="292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385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DAFD0-094F-46BC-AFB5-46868D1CA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4887"/>
          </a:xfrm>
        </p:spPr>
        <p:txBody>
          <a:bodyPr/>
          <a:lstStyle/>
          <a:p>
            <a:r>
              <a:rPr lang="en-IN" dirty="0"/>
              <a:t>Animation state and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3D61A-F88C-4DB5-B6A6-CA253CB34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245705"/>
            <a:ext cx="9142527" cy="5473148"/>
          </a:xfrm>
        </p:spPr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dirty="0" err="1"/>
              <a:t>Angular's</a:t>
            </a:r>
            <a:r>
              <a:rPr lang="en-US" dirty="0"/>
              <a:t> state() function to define different states to call at the end of each transition. </a:t>
            </a:r>
          </a:p>
          <a:p>
            <a:r>
              <a:rPr lang="en-US" dirty="0"/>
              <a:t>This function takes two arguments: a unique name like open or closed and a style() function.</a:t>
            </a:r>
          </a:p>
          <a:p>
            <a:r>
              <a:rPr lang="en-US" dirty="0"/>
              <a:t>Use the style() function to define a set of styles to associate with a given state name. Note that the style attributes must be in camelCase.</a:t>
            </a:r>
          </a:p>
          <a:p>
            <a:r>
              <a:rPr lang="en-US" dirty="0"/>
              <a:t>Let's see how </a:t>
            </a:r>
            <a:r>
              <a:rPr lang="en-US" dirty="0" err="1"/>
              <a:t>Angular's</a:t>
            </a:r>
            <a:r>
              <a:rPr lang="en-US" dirty="0"/>
              <a:t> state() function works with the style⁣­(⁠) function to set CSS style attributes.</a:t>
            </a:r>
          </a:p>
          <a:p>
            <a:r>
              <a:rPr lang="en-US" dirty="0"/>
              <a:t> In the open state, the button has a height of 200 pixels, an opacity of 1, and a background color of yellow.</a:t>
            </a:r>
          </a:p>
          <a:p>
            <a:r>
              <a:rPr lang="en-US" dirty="0"/>
              <a:t>state('open', style({</a:t>
            </a:r>
          </a:p>
          <a:p>
            <a:pPr marL="0" indent="0">
              <a:buNone/>
            </a:pPr>
            <a:r>
              <a:rPr lang="en-US" dirty="0"/>
              <a:t>	  height: '200px’,</a:t>
            </a:r>
          </a:p>
          <a:p>
            <a:pPr marL="0" indent="0">
              <a:buNone/>
            </a:pPr>
            <a:r>
              <a:rPr lang="en-US" dirty="0"/>
              <a:t>	  opacity: 1,</a:t>
            </a:r>
          </a:p>
          <a:p>
            <a:pPr marL="0" indent="0">
              <a:buNone/>
            </a:pPr>
            <a:r>
              <a:rPr lang="en-US" dirty="0"/>
              <a:t>	  </a:t>
            </a:r>
            <a:r>
              <a:rPr lang="en-US" dirty="0" err="1"/>
              <a:t>backgroundColor</a:t>
            </a:r>
            <a:r>
              <a:rPr lang="en-US" dirty="0"/>
              <a:t>: 'yellow’</a:t>
            </a:r>
          </a:p>
          <a:p>
            <a:pPr marL="0" indent="0">
              <a:buNone/>
            </a:pPr>
            <a:r>
              <a:rPr lang="en-US" dirty="0"/>
              <a:t>	})),</a:t>
            </a:r>
          </a:p>
        </p:txBody>
      </p:sp>
    </p:spTree>
    <p:extLst>
      <p:ext uri="{BB962C8B-B14F-4D97-AF65-F5344CB8AC3E}">
        <p14:creationId xmlns:p14="http://schemas.microsoft.com/office/powerpoint/2010/main" val="12358643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819</TotalTime>
  <Words>1016</Words>
  <Application>Microsoft Office PowerPoint</Application>
  <PresentationFormat>Widescreen</PresentationFormat>
  <Paragraphs>99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Wingdings 3</vt:lpstr>
      <vt:lpstr>Facet</vt:lpstr>
      <vt:lpstr>FEATURES OF ANGULAR 7!!</vt:lpstr>
      <vt:lpstr>CONTENTS </vt:lpstr>
      <vt:lpstr>ANIMATIONS</vt:lpstr>
      <vt:lpstr>Getting started With Animations </vt:lpstr>
      <vt:lpstr>Step 1: Enabling the animations module </vt:lpstr>
      <vt:lpstr>Step 2: Importing animation functions into component files </vt:lpstr>
      <vt:lpstr>Step 3: Adding the animation metadata property </vt:lpstr>
      <vt:lpstr>Animating a simple transition </vt:lpstr>
      <vt:lpstr>Animation state and styles</vt:lpstr>
      <vt:lpstr>Continued..</vt:lpstr>
      <vt:lpstr>Triggering the animation</vt:lpstr>
      <vt:lpstr>CLI Prompts </vt:lpstr>
      <vt:lpstr> Angular material &amp; component dev kit (CDK) </vt:lpstr>
      <vt:lpstr>Continued..</vt:lpstr>
      <vt:lpstr>Drag &amp; drop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FEATURES OF ANGULAR 7!!</dc:title>
  <dc:creator>pradeep ponugumaati</dc:creator>
  <cp:lastModifiedBy>pradeep ponugumaati</cp:lastModifiedBy>
  <cp:revision>13</cp:revision>
  <dcterms:created xsi:type="dcterms:W3CDTF">2020-03-25T16:33:52Z</dcterms:created>
  <dcterms:modified xsi:type="dcterms:W3CDTF">2020-03-26T06:13:15Z</dcterms:modified>
</cp:coreProperties>
</file>