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EC0A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CCA29-EA3D-41E8-AB43-A608DDBBFDC2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66689-BFAD-4987-B2F9-EEEE6AAF2E75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CCA29-EA3D-41E8-AB43-A608DDBBFDC2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66689-BFAD-4987-B2F9-EEEE6AAF2E75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CCA29-EA3D-41E8-AB43-A608DDBBFDC2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66689-BFAD-4987-B2F9-EEEE6AAF2E75}" type="slidenum">
              <a:rPr lang="en-IN" smtClean="0"/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”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CCA29-EA3D-41E8-AB43-A608DDBBFDC2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66689-BFAD-4987-B2F9-EEEE6AAF2E75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CCA29-EA3D-41E8-AB43-A608DDBBFDC2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66689-BFAD-4987-B2F9-EEEE6AAF2E75}" type="slidenum">
              <a:rPr lang="en-IN" smtClean="0"/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”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CCA29-EA3D-41E8-AB43-A608DDBBFDC2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66689-BFAD-4987-B2F9-EEEE6AAF2E75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CCA29-EA3D-41E8-AB43-A608DDBBFDC2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66689-BFAD-4987-B2F9-EEEE6AAF2E75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CCA29-EA3D-41E8-AB43-A608DDBBFDC2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66689-BFAD-4987-B2F9-EEEE6AAF2E75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CCA29-EA3D-41E8-AB43-A608DDBBFDC2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66689-BFAD-4987-B2F9-EEEE6AAF2E75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CCA29-EA3D-41E8-AB43-A608DDBBFDC2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66689-BFAD-4987-B2F9-EEEE6AAF2E75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CCA29-EA3D-41E8-AB43-A608DDBBFDC2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66689-BFAD-4987-B2F9-EEEE6AAF2E75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CCA29-EA3D-41E8-AB43-A608DDBBFDC2}" type="datetimeFigureOut">
              <a:rPr lang="en-IN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66689-BFAD-4987-B2F9-EEEE6AAF2E75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CCA29-EA3D-41E8-AB43-A608DDBBFDC2}" type="datetimeFigureOut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66689-BFAD-4987-B2F9-EEEE6AAF2E75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CCA29-EA3D-41E8-AB43-A608DDBBFDC2}" type="datetimeFigureOut">
              <a:rPr lang="en-IN" smtClean="0"/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66689-BFAD-4987-B2F9-EEEE6AAF2E75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0965" indent="0">
              <a:buNone/>
              <a:defRPr sz="1000"/>
            </a:lvl4pPr>
            <a:lvl5pPr marL="1828165" indent="0">
              <a:buNone/>
              <a:defRPr sz="1000"/>
            </a:lvl5pPr>
            <a:lvl6pPr marL="2285365" indent="0">
              <a:buNone/>
              <a:defRPr sz="1000"/>
            </a:lvl6pPr>
            <a:lvl7pPr marL="2742565" indent="0">
              <a:buNone/>
              <a:defRPr sz="1000"/>
            </a:lvl7pPr>
            <a:lvl8pPr marL="3199130" indent="0">
              <a:buNone/>
              <a:defRPr sz="1000"/>
            </a:lvl8pPr>
            <a:lvl9pPr marL="365633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CCA29-EA3D-41E8-AB43-A608DDBBFDC2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66689-BFAD-4987-B2F9-EEEE6AAF2E75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66689-BFAD-4987-B2F9-EEEE6AAF2E75}" type="slidenum">
              <a:rPr lang="en-IN" smtClean="0"/>
            </a:fld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CCA29-EA3D-41E8-AB43-A608DDBBFDC2}" type="datetimeFigureOut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1CCA29-EA3D-41E8-AB43-A608DDBBFDC2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BA66689-BFAD-4987-B2F9-EEEE6AAF2E75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jpeg"/><Relationship Id="rId1" Type="http://schemas.openxmlformats.org/officeDocument/2006/relationships/image" Target="../media/image5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914401"/>
            <a:ext cx="7766936" cy="795867"/>
          </a:xfrm>
        </p:spPr>
        <p:txBody>
          <a:bodyPr/>
          <a:lstStyle/>
          <a:p>
            <a:pPr algn="l"/>
            <a:r>
              <a:rPr lang="en-IN" sz="4800" b="1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FEATURES OF ANGULAR 7!!</a:t>
            </a:r>
            <a:endParaRPr lang="en-IN" sz="4800" b="1" dirty="0">
              <a:solidFill>
                <a:schemeClr val="accent2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PRADEEP PONUGUMAATI</a:t>
            </a:r>
            <a:endParaRPr lang="en-IN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5067644</a:t>
            </a:r>
            <a:endParaRPr lang="en-IN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36104"/>
          </a:xfrm>
        </p:spPr>
        <p:txBody>
          <a:bodyPr>
            <a:normAutofit fontScale="90000"/>
          </a:bodyPr>
          <a:lstStyle/>
          <a:p>
            <a:r>
              <a:rPr lang="en-IN" dirty="0"/>
              <a:t>Continued..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84243"/>
            <a:ext cx="8596668" cy="4557119"/>
          </a:xfrm>
        </p:spPr>
        <p:txBody>
          <a:bodyPr/>
          <a:lstStyle/>
          <a:p>
            <a:r>
              <a:rPr lang="en-US" dirty="0"/>
              <a:t>In the closed state, shown below, the button has a height of 100 pixels, an opacity of 0.5, and a background color of green.</a:t>
            </a:r>
            <a:endParaRPr lang="en-US" dirty="0"/>
          </a:p>
          <a:p>
            <a:r>
              <a:rPr lang="en-US" dirty="0"/>
              <a:t>state('closed', style({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  height: '100px’,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  opacity: 0.5,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	 </a:t>
            </a:r>
            <a:r>
              <a:rPr lang="en-US" dirty="0" err="1"/>
              <a:t>backgroundColor</a:t>
            </a:r>
            <a:r>
              <a:rPr lang="en-US" dirty="0"/>
              <a:t>: 'green’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})),</a:t>
            </a:r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5774"/>
            <a:ext cx="8596668" cy="675861"/>
          </a:xfrm>
        </p:spPr>
        <p:txBody>
          <a:bodyPr/>
          <a:lstStyle/>
          <a:p>
            <a:r>
              <a:rPr lang="en-IN" dirty="0"/>
              <a:t>Triggering the animation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914401"/>
            <a:ext cx="8596668" cy="5943600"/>
          </a:xfrm>
        </p:spPr>
        <p:txBody>
          <a:bodyPr/>
          <a:lstStyle/>
          <a:p>
            <a:r>
              <a:rPr lang="en-US" dirty="0"/>
              <a:t>An animation requires a trigger, so that it knows when to start. The trigger() function collects the states and transitions, and gives the animation a name, so that you can attach it to the triggering element in the HTML template.</a:t>
            </a:r>
            <a:endParaRPr lang="en-US" dirty="0"/>
          </a:p>
          <a:p>
            <a:r>
              <a:rPr lang="en-US" dirty="0"/>
              <a:t>The trigger() function describes the property name to watch for changes. When a change occurs, the trigger initiates the actions included in its definition. These actions can be transitions or other functions, as we'll see later on.</a:t>
            </a:r>
            <a:endParaRPr lang="en-US" dirty="0"/>
          </a:p>
          <a:p>
            <a:endParaRPr lang="en-US" dirty="0"/>
          </a:p>
          <a:p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670" y="3048000"/>
            <a:ext cx="8110330" cy="344692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CLI Prompts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697411"/>
          </a:xfrm>
        </p:spPr>
        <p:txBody>
          <a:bodyPr/>
          <a:lstStyle/>
          <a:p>
            <a:r>
              <a:rPr lang="en-US" dirty="0"/>
              <a:t>In Angular 7, the CLI prompts have been updated to v7.0.2 with new features. For instance, it will now prompt users when typing commands like @angular/material, ng-new, and ng-add to help them discover the in-built SCSS support, routing, and more.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US" dirty="0"/>
              <a:t>These CLI prompts, in addition, have been added to Schematics, so that all package publishing schematics can now benefit from CLI prompts.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3429000"/>
            <a:ext cx="8596668" cy="238125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> Angular material &amp; component dev kit (CDK)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Angular 7 introduced minor visual updates &amp; improvements in Material Design that earlier received a major update this year only.</a:t>
            </a:r>
            <a:endParaRPr lang="en-US" dirty="0"/>
          </a:p>
          <a:p>
            <a:r>
              <a:rPr lang="en-US" dirty="0"/>
              <a:t>In addition, refresh, virtual scrolling, large lists of data, dynamic loading and unloading of parts of the DOM also were the part of improvements in CDK and Angular Material.</a:t>
            </a:r>
            <a:endParaRPr lang="en-US" dirty="0"/>
          </a:p>
          <a:p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143" y="3706882"/>
            <a:ext cx="9177753" cy="270717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Continued..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Furthermore, the applications in Angular 7 can now also be fitted with drag-and-drop functionality by either importing </a:t>
            </a:r>
            <a:r>
              <a:rPr lang="en-US" dirty="0" err="1"/>
              <a:t>ScrollingModule</a:t>
            </a:r>
            <a:r>
              <a:rPr lang="en-US" dirty="0"/>
              <a:t> or </a:t>
            </a:r>
            <a:r>
              <a:rPr lang="en-US" dirty="0" err="1"/>
              <a:t>DragDropModule</a:t>
            </a:r>
            <a:r>
              <a:rPr lang="en-US" dirty="0"/>
              <a:t>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endParaRPr lang="en-IN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Drag &amp; drop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10749"/>
            <a:ext cx="8596668" cy="4530614"/>
          </a:xfrm>
        </p:spPr>
        <p:txBody>
          <a:bodyPr/>
          <a:lstStyle/>
          <a:p>
            <a:r>
              <a:rPr lang="en-US" dirty="0"/>
              <a:t>The new drag-drop module basically provides a better way to easily create drag &amp; drop interfaces, which is backed by sorting within a list, support for free dragging, animations, custom drag handles, transferring items between lists, previews, and placeholders.</a:t>
            </a:r>
            <a:endParaRPr lang="en-US" dirty="0"/>
          </a:p>
          <a:p>
            <a:r>
              <a:rPr lang="en-US" dirty="0"/>
              <a:t>In simple terms, the Drag-and-Drop support has now been implemented in CDK and it also includes automatic rendering as the users relocates items.</a:t>
            </a:r>
            <a:endParaRPr lang="en-US" dirty="0"/>
          </a:p>
          <a:p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49" y="3509630"/>
            <a:ext cx="7967041" cy="103586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48" y="4545496"/>
            <a:ext cx="7967041" cy="9525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IN" dirty="0"/>
              <a:t>THANK YOU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CONTENTS</a:t>
            </a:r>
            <a:br>
              <a:rPr lang="en-IN" sz="3200" dirty="0"/>
            </a:b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37252"/>
            <a:ext cx="8917240" cy="4711147"/>
          </a:xfrm>
        </p:spPr>
        <p:txBody>
          <a:bodyPr>
            <a:normAutofit/>
          </a:bodyPr>
          <a:lstStyle/>
          <a:p>
            <a:r>
              <a:rPr lang="en-IN" sz="2100" b="1" dirty="0"/>
              <a:t>Animations</a:t>
            </a:r>
            <a:endParaRPr lang="en-IN" sz="2100" b="1" dirty="0"/>
          </a:p>
          <a:p>
            <a:r>
              <a:rPr lang="en-IN" sz="2100" b="1" dirty="0"/>
              <a:t>CLI Prompts</a:t>
            </a:r>
            <a:endParaRPr lang="en-IN" sz="2100" b="1" dirty="0"/>
          </a:p>
          <a:p>
            <a:r>
              <a:rPr lang="en-IN" sz="2100" b="1" dirty="0"/>
              <a:t>Angular Material &amp; Component dev Kit(CDK)</a:t>
            </a:r>
            <a:endParaRPr lang="en-IN" sz="2100" b="1" dirty="0"/>
          </a:p>
          <a:p>
            <a:r>
              <a:rPr lang="en-IN" sz="2100" b="1" dirty="0"/>
              <a:t>Drag And Drop</a:t>
            </a: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ANIMATIONS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Animation provides the illusion of motion, HTML elements change styling over time.</a:t>
            </a:r>
            <a:endParaRPr lang="en-US" dirty="0"/>
          </a:p>
          <a:p>
            <a:r>
              <a:rPr lang="en-US" dirty="0"/>
              <a:t>Well-designed animations can make your application more fun and easier to use, but they aren't just cosmetic.</a:t>
            </a:r>
            <a:endParaRPr lang="en-US" dirty="0"/>
          </a:p>
          <a:p>
            <a:r>
              <a:rPr lang="en-US" dirty="0"/>
              <a:t>Without animations, web page transitions can seem abrupt and jarring.	</a:t>
            </a:r>
            <a:endParaRPr lang="en-US" dirty="0"/>
          </a:p>
          <a:p>
            <a:r>
              <a:rPr lang="en-US" dirty="0"/>
              <a:t>Motion greatly enhances the user experience, so animations give users a chance to detect the application's response to their actions.</a:t>
            </a:r>
            <a:endParaRPr lang="en-US" dirty="0"/>
          </a:p>
          <a:p>
            <a:r>
              <a:rPr lang="en-US" dirty="0"/>
              <a:t>Good animations intuitively call the user's attention to where it is needed.</a:t>
            </a:r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Getting started With Animations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>
                <a:solidFill>
                  <a:srgbClr val="444444"/>
                </a:solidFill>
              </a:rPr>
              <a:t>The main Angular modules for animations are @angular/animations and @angular/platform-browser.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dirty="0"/>
              <a:t>When you create a new project using the CLI, these dependencies are automatically added to your project.</a:t>
            </a:r>
            <a:endParaRPr lang="en-US" dirty="0"/>
          </a:p>
          <a:p>
            <a:r>
              <a:rPr lang="en-US" altLang="en-US" dirty="0">
                <a:solidFill>
                  <a:schemeClr val="tx1"/>
                </a:solidFill>
              </a:rPr>
              <a:t>There are three steps involved in aminations.</a:t>
            </a:r>
            <a:endParaRPr lang="en-US" altLang="en-US" dirty="0">
              <a:solidFill>
                <a:schemeClr val="tx1"/>
              </a:solidFill>
            </a:endParaRPr>
          </a:p>
          <a:p>
            <a:r>
              <a:rPr lang="en-US" dirty="0"/>
              <a:t>Step 1: Enabling the animations module</a:t>
            </a:r>
            <a:endParaRPr lang="en-US" dirty="0"/>
          </a:p>
          <a:p>
            <a:r>
              <a:rPr lang="en-US" dirty="0"/>
              <a:t>Step 2: Importing animation functions into component files</a:t>
            </a:r>
            <a:endParaRPr lang="en-US" dirty="0"/>
          </a:p>
          <a:p>
            <a:r>
              <a:rPr lang="en-US" dirty="0"/>
              <a:t>Step 3: Adding the animation metadata property</a:t>
            </a:r>
            <a:endParaRPr lang="en-US" dirty="0"/>
          </a:p>
          <a:p>
            <a:endParaRPr lang="en-US" dirty="0"/>
          </a:p>
          <a:p>
            <a:endParaRPr lang="en-US" altLang="en-US" dirty="0">
              <a:solidFill>
                <a:schemeClr val="tx1"/>
              </a:solidFill>
            </a:endParaRPr>
          </a:p>
          <a:p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Enabling the animations module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84243"/>
            <a:ext cx="8596668" cy="504907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b="1" u="sng" dirty="0" err="1"/>
              <a:t>src</a:t>
            </a:r>
            <a:r>
              <a:rPr lang="en-IN" b="1" u="sng" dirty="0"/>
              <a:t>/app/</a:t>
            </a:r>
            <a:r>
              <a:rPr lang="en-IN" b="1" u="sng" dirty="0" err="1"/>
              <a:t>app.module.ts</a:t>
            </a:r>
            <a:endParaRPr lang="en-IN" b="1" u="sng" dirty="0"/>
          </a:p>
          <a:p>
            <a:r>
              <a:rPr lang="en-IN" dirty="0"/>
              <a:t>import { </a:t>
            </a:r>
            <a:r>
              <a:rPr lang="en-IN" dirty="0" err="1"/>
              <a:t>NgModule</a:t>
            </a:r>
            <a:r>
              <a:rPr lang="en-IN" dirty="0"/>
              <a:t> } from '@angular/core’;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    import { </a:t>
            </a:r>
            <a:r>
              <a:rPr lang="en-IN" dirty="0" err="1"/>
              <a:t>BrowserModule</a:t>
            </a:r>
            <a:r>
              <a:rPr lang="en-IN" dirty="0"/>
              <a:t> } from '@angular/platform-browser’;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    import { </a:t>
            </a:r>
            <a:r>
              <a:rPr lang="en-IN" dirty="0" err="1"/>
              <a:t>BrowserAnimationsModule</a:t>
            </a:r>
            <a:r>
              <a:rPr lang="en-IN" dirty="0"/>
              <a:t> } from '@angular/platform-	browser/animations’;</a:t>
            </a:r>
            <a:endParaRPr lang="en-IN" dirty="0"/>
          </a:p>
          <a:p>
            <a:endParaRPr lang="en-IN" dirty="0"/>
          </a:p>
          <a:p>
            <a:pPr marL="0" indent="0">
              <a:buNone/>
            </a:pPr>
            <a:r>
              <a:rPr lang="en-IN" dirty="0"/>
              <a:t>	@</a:t>
            </a:r>
            <a:r>
              <a:rPr lang="en-IN" dirty="0" err="1"/>
              <a:t>NgModule</a:t>
            </a:r>
            <a:r>
              <a:rPr lang="en-IN" dirty="0"/>
              <a:t>({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	  imports: [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	    </a:t>
            </a:r>
            <a:r>
              <a:rPr lang="en-IN" dirty="0" err="1"/>
              <a:t>BrowserModule</a:t>
            </a:r>
            <a:r>
              <a:rPr lang="en-IN" dirty="0"/>
              <a:t>,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	    </a:t>
            </a:r>
            <a:r>
              <a:rPr lang="en-IN" dirty="0" err="1"/>
              <a:t>BrowserAnimationsModule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		 ],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	 declarations: [ ],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 		bootstrap: [ ]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		})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		export class </a:t>
            </a:r>
            <a:r>
              <a:rPr lang="en-IN" dirty="0" err="1"/>
              <a:t>AppModule</a:t>
            </a:r>
            <a:r>
              <a:rPr lang="en-IN" dirty="0"/>
              <a:t> { }</a:t>
            </a:r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54157"/>
          </a:xfrm>
        </p:spPr>
        <p:txBody>
          <a:bodyPr>
            <a:normAutofit fontScale="90000"/>
          </a:bodyPr>
          <a:lstStyle/>
          <a:p>
            <a:r>
              <a:rPr lang="en-US" dirty="0"/>
              <a:t>Step 2: Importing animation functions into component files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22783"/>
            <a:ext cx="8596668" cy="43185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b="1" u="sng" dirty="0" err="1"/>
              <a:t>src</a:t>
            </a:r>
            <a:r>
              <a:rPr lang="en-IN" b="1" u="sng" dirty="0"/>
              <a:t>/app/</a:t>
            </a:r>
            <a:r>
              <a:rPr lang="en-IN" b="1" u="sng" dirty="0" err="1"/>
              <a:t>app.component.ts</a:t>
            </a:r>
            <a:endParaRPr lang="en-US" dirty="0"/>
          </a:p>
          <a:p>
            <a:r>
              <a:rPr lang="en-US" dirty="0"/>
              <a:t>import { Component, </a:t>
            </a:r>
            <a:r>
              <a:rPr lang="en-US" dirty="0" err="1"/>
              <a:t>HostBinding</a:t>
            </a:r>
            <a:r>
              <a:rPr lang="en-US" dirty="0"/>
              <a:t> } from '@angular/core’;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import {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  trigger,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  state,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  style,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  animate,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  transition,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  // ...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} from '@angular/animations';</a:t>
            </a: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12035"/>
            <a:ext cx="8596668" cy="1007165"/>
          </a:xfrm>
        </p:spPr>
        <p:txBody>
          <a:bodyPr>
            <a:normAutofit fontScale="90000"/>
          </a:bodyPr>
          <a:lstStyle/>
          <a:p>
            <a:r>
              <a:rPr lang="en-US" dirty="0"/>
              <a:t>Step 3: Adding the animation metadata property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64975"/>
            <a:ext cx="8596668" cy="4676388"/>
          </a:xfrm>
        </p:spPr>
        <p:txBody>
          <a:bodyPr/>
          <a:lstStyle/>
          <a:p>
            <a:r>
              <a:rPr lang="en-IN" b="1" dirty="0"/>
              <a:t>You put the trigger that defines an animation within the animations metadata property.</a:t>
            </a:r>
            <a:endParaRPr lang="en-IN" b="1" dirty="0"/>
          </a:p>
          <a:p>
            <a:pPr marL="0" indent="0">
              <a:buNone/>
            </a:pPr>
            <a:r>
              <a:rPr lang="en-IN" b="1" u="sng" dirty="0" err="1">
                <a:solidFill>
                  <a:schemeClr val="accent2"/>
                </a:solidFill>
              </a:rPr>
              <a:t>src</a:t>
            </a:r>
            <a:r>
              <a:rPr lang="en-IN" b="1" u="sng" dirty="0">
                <a:solidFill>
                  <a:schemeClr val="accent2"/>
                </a:solidFill>
              </a:rPr>
              <a:t>/app/</a:t>
            </a:r>
            <a:r>
              <a:rPr lang="en-IN" b="1" u="sng" dirty="0" err="1">
                <a:solidFill>
                  <a:schemeClr val="accent2"/>
                </a:solidFill>
              </a:rPr>
              <a:t>app.component.ts</a:t>
            </a:r>
            <a:endParaRPr lang="en-IN" dirty="0">
              <a:solidFill>
                <a:schemeClr val="accent2"/>
              </a:solidFill>
            </a:endParaRPr>
          </a:p>
          <a:p>
            <a:r>
              <a:rPr lang="en-IN" dirty="0"/>
              <a:t>@Component({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	  selector: 'app-root’,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	  </a:t>
            </a:r>
            <a:r>
              <a:rPr lang="en-IN" dirty="0" err="1"/>
              <a:t>templateUrl</a:t>
            </a:r>
            <a:r>
              <a:rPr lang="en-IN" dirty="0"/>
              <a:t>: 'app.component.html’,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	  </a:t>
            </a:r>
            <a:r>
              <a:rPr lang="en-IN" dirty="0" err="1"/>
              <a:t>styleUrls</a:t>
            </a:r>
            <a:r>
              <a:rPr lang="en-IN" dirty="0"/>
              <a:t>: ['app.component.css’],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	  animations: [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	  // animation triggers go here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	  ]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	  })</a:t>
            </a:r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81878"/>
          </a:xfrm>
        </p:spPr>
        <p:txBody>
          <a:bodyPr>
            <a:normAutofit fontScale="90000"/>
          </a:bodyPr>
          <a:lstStyle/>
          <a:p>
            <a:r>
              <a:rPr lang="en-IN" dirty="0"/>
              <a:t>Animating a simple transition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84243"/>
            <a:ext cx="8596668" cy="4557119"/>
          </a:xfrm>
        </p:spPr>
        <p:txBody>
          <a:bodyPr/>
          <a:lstStyle/>
          <a:p>
            <a:r>
              <a:rPr lang="en-US" dirty="0"/>
              <a:t>Let's animate a simple transition that changes a single HTML element from one state to another.</a:t>
            </a:r>
            <a:endParaRPr lang="en-US" dirty="0"/>
          </a:p>
          <a:p>
            <a:r>
              <a:rPr lang="en-US" dirty="0"/>
              <a:t>For example, you can specify that a  button displays either Open or Closed based on the user's last action.</a:t>
            </a:r>
            <a:endParaRPr lang="en-US" dirty="0"/>
          </a:p>
          <a:p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10" y="3008242"/>
            <a:ext cx="8189842" cy="2928731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34887"/>
          </a:xfrm>
        </p:spPr>
        <p:txBody>
          <a:bodyPr/>
          <a:lstStyle/>
          <a:p>
            <a:r>
              <a:rPr lang="en-IN" dirty="0"/>
              <a:t>Animation state and styles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245705"/>
            <a:ext cx="9142527" cy="5473148"/>
          </a:xfrm>
        </p:spPr>
        <p:txBody>
          <a:bodyPr>
            <a:normAutofit/>
          </a:bodyPr>
          <a:lstStyle/>
          <a:p>
            <a:r>
              <a:rPr lang="en-US" dirty="0"/>
              <a:t>Use </a:t>
            </a:r>
            <a:r>
              <a:rPr lang="en-US" dirty="0" err="1"/>
              <a:t>Angular's</a:t>
            </a:r>
            <a:r>
              <a:rPr lang="en-US" dirty="0"/>
              <a:t> state() function to define different states to call at the end of each transition. </a:t>
            </a:r>
            <a:endParaRPr lang="en-US" dirty="0"/>
          </a:p>
          <a:p>
            <a:r>
              <a:rPr lang="en-US" dirty="0"/>
              <a:t>This function takes two arguments: a unique name like open or closed and a style() function.</a:t>
            </a:r>
            <a:endParaRPr lang="en-US" dirty="0"/>
          </a:p>
          <a:p>
            <a:r>
              <a:rPr lang="en-US" dirty="0"/>
              <a:t>Use the style() function to define a set of styles to associate with a given state name. Note that the style attributes must be in camelCase.</a:t>
            </a:r>
            <a:endParaRPr lang="en-US" dirty="0"/>
          </a:p>
          <a:p>
            <a:r>
              <a:rPr lang="en-US" dirty="0"/>
              <a:t>Let's see how </a:t>
            </a:r>
            <a:r>
              <a:rPr lang="en-US" dirty="0" err="1"/>
              <a:t>Angular's</a:t>
            </a:r>
            <a:r>
              <a:rPr lang="en-US" dirty="0"/>
              <a:t> state() function works with the style⁣­(⁠) function to set CSS style attributes.</a:t>
            </a:r>
            <a:endParaRPr lang="en-US" dirty="0"/>
          </a:p>
          <a:p>
            <a:r>
              <a:rPr lang="en-US" dirty="0"/>
              <a:t> In the open state, the button has a height of 200 pixels, an opacity of 1, and a background color of yellow.</a:t>
            </a:r>
            <a:endParaRPr lang="en-US" dirty="0"/>
          </a:p>
          <a:p>
            <a:r>
              <a:rPr lang="en-US" dirty="0"/>
              <a:t>state('open', style({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  height: '200px’,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  opacity: 1,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  </a:t>
            </a:r>
            <a:r>
              <a:rPr lang="en-US" dirty="0" err="1"/>
              <a:t>backgroundColor</a:t>
            </a:r>
            <a:r>
              <a:rPr lang="en-US" dirty="0"/>
              <a:t>: 'yellow’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})),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4938</Words>
  <Application>WPS Presentation</Application>
  <PresentationFormat>Widescreen</PresentationFormat>
  <Paragraphs>139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7" baseType="lpstr">
      <vt:lpstr>Arial</vt:lpstr>
      <vt:lpstr>SimSun</vt:lpstr>
      <vt:lpstr>Wingdings</vt:lpstr>
      <vt:lpstr>Wingdings 3</vt:lpstr>
      <vt:lpstr>Arial</vt:lpstr>
      <vt:lpstr>Calibri</vt:lpstr>
      <vt:lpstr>Trebuchet MS</vt:lpstr>
      <vt:lpstr>Microsoft YaHei</vt:lpstr>
      <vt:lpstr>Arial Unicode MS</vt:lpstr>
      <vt:lpstr>Symbol</vt:lpstr>
      <vt:lpstr>Facet</vt:lpstr>
      <vt:lpstr>FEATURES OF ANGULAR 7!!</vt:lpstr>
      <vt:lpstr>CONTENTS </vt:lpstr>
      <vt:lpstr>ANIMATIONS</vt:lpstr>
      <vt:lpstr>Getting started With Animations </vt:lpstr>
      <vt:lpstr>Step 1: Enabling the animations module </vt:lpstr>
      <vt:lpstr>Step 2: Importing animation functions into component files </vt:lpstr>
      <vt:lpstr>Step 3: Adding the animation metadata property </vt:lpstr>
      <vt:lpstr>Animating a simple transition </vt:lpstr>
      <vt:lpstr>Animation state and styles</vt:lpstr>
      <vt:lpstr>Continued..</vt:lpstr>
      <vt:lpstr>Triggering the animation</vt:lpstr>
      <vt:lpstr>CLI Prompts </vt:lpstr>
      <vt:lpstr> Angular material &amp; component dev kit (CDK) </vt:lpstr>
      <vt:lpstr>Continued..</vt:lpstr>
      <vt:lpstr>Drag &amp; drop 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FEATURES OF ANGULAR 7!!</dc:title>
  <dc:creator>pradeep ponugumaati</dc:creator>
  <cp:lastModifiedBy>RDRL</cp:lastModifiedBy>
  <cp:revision>14</cp:revision>
  <dcterms:created xsi:type="dcterms:W3CDTF">2020-03-25T16:33:00Z</dcterms:created>
  <dcterms:modified xsi:type="dcterms:W3CDTF">2020-03-26T10:14:28Z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1033-10.2.0.7636</vt:lpwstr>
  </property>
</Properties>
</file>