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9"/>
  </p:handoutMasterIdLst>
  <p:sldIdLst>
    <p:sldId id="257" r:id="rId2"/>
    <p:sldId id="258" r:id="rId3"/>
    <p:sldId id="259" r:id="rId4"/>
    <p:sldId id="260" r:id="rId5"/>
    <p:sldId id="261" r:id="rId6"/>
    <p:sldId id="262" r:id="rId7"/>
    <p:sldId id="26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72" d="100"/>
          <a:sy n="72" d="100"/>
        </p:scale>
        <p:origin x="534" y="78"/>
      </p:cViewPr>
      <p:guideLst>
        <p:guide orient="horz" pos="2160"/>
        <p:guide pos="3840"/>
      </p:guideLst>
    </p:cSldViewPr>
  </p:slideViewPr>
  <p:notesTextViewPr>
    <p:cViewPr>
      <p:scale>
        <a:sx n="1" d="1"/>
        <a:sy n="1" d="1"/>
      </p:scale>
      <p:origin x="0" y="0"/>
    </p:cViewPr>
  </p:notesTextViewPr>
  <p:notesViewPr>
    <p:cSldViewPr snapToGrid="0">
      <p:cViewPr varScale="1">
        <p:scale>
          <a:sx n="64" d="100"/>
          <a:sy n="64" d="100"/>
        </p:scale>
        <p:origin x="-1085"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7E436-115A-4025-8DEE-1DE38713406C}" type="doc">
      <dgm:prSet loTypeId="urn:microsoft.com/office/officeart/2005/8/layout/arrow2" loCatId="process" qsTypeId="urn:microsoft.com/office/officeart/2005/8/quickstyle/simple1" qsCatId="simple" csTypeId="urn:microsoft.com/office/officeart/2005/8/colors/accent1_2" csCatId="accent1" phldr="1"/>
      <dgm:spPr/>
    </dgm:pt>
    <dgm:pt modelId="{FF854993-D5D3-451F-9E85-F82958923445}">
      <dgm:prSet phldrT="[Texte]"/>
      <dgm:spPr/>
      <dgm:t>
        <a:bodyPr/>
        <a:lstStyle/>
        <a:p>
          <a:r>
            <a:rPr lang="fr-FR" dirty="0">
              <a:solidFill>
                <a:srgbClr val="000000"/>
              </a:solidFill>
            </a:rPr>
            <a:t>20/11 : Lancement projet &amp; prosit Mesures Physiques</a:t>
          </a:r>
        </a:p>
      </dgm:t>
    </dgm:pt>
    <dgm:pt modelId="{165E572E-D8A6-4BCD-BCE9-419926D5556A}" type="parTrans" cxnId="{6E9E3797-E396-4361-9483-BC7AF7FFB4BF}">
      <dgm:prSet/>
      <dgm:spPr/>
      <dgm:t>
        <a:bodyPr/>
        <a:lstStyle/>
        <a:p>
          <a:endParaRPr lang="fr-FR"/>
        </a:p>
      </dgm:t>
    </dgm:pt>
    <dgm:pt modelId="{22576538-A5C2-4EAD-857C-79527749427C}" type="sibTrans" cxnId="{6E9E3797-E396-4361-9483-BC7AF7FFB4BF}">
      <dgm:prSet/>
      <dgm:spPr/>
      <dgm:t>
        <a:bodyPr/>
        <a:lstStyle/>
        <a:p>
          <a:endParaRPr lang="fr-FR"/>
        </a:p>
      </dgm:t>
    </dgm:pt>
    <dgm:pt modelId="{65CA2757-596B-4D59-AC81-094D4BB742E7}">
      <dgm:prSet phldrT="[Texte]"/>
      <dgm:spPr/>
      <dgm:t>
        <a:bodyPr/>
        <a:lstStyle/>
        <a:p>
          <a:r>
            <a:rPr lang="fr-FR" dirty="0">
              <a:solidFill>
                <a:srgbClr val="000000"/>
              </a:solidFill>
            </a:rPr>
            <a:t>22/11 : prosit Thermodynamique</a:t>
          </a:r>
        </a:p>
      </dgm:t>
    </dgm:pt>
    <dgm:pt modelId="{8E9F3F12-E7DB-43F2-98D0-D3652EAE431B}" type="parTrans" cxnId="{BD1E947D-5C0F-43EC-A85D-538638DBD9CF}">
      <dgm:prSet/>
      <dgm:spPr/>
      <dgm:t>
        <a:bodyPr/>
        <a:lstStyle/>
        <a:p>
          <a:endParaRPr lang="fr-FR"/>
        </a:p>
      </dgm:t>
    </dgm:pt>
    <dgm:pt modelId="{4190412A-F68F-48BA-8674-3F2B0B618D83}" type="sibTrans" cxnId="{BD1E947D-5C0F-43EC-A85D-538638DBD9CF}">
      <dgm:prSet/>
      <dgm:spPr/>
      <dgm:t>
        <a:bodyPr/>
        <a:lstStyle/>
        <a:p>
          <a:endParaRPr lang="fr-FR"/>
        </a:p>
      </dgm:t>
    </dgm:pt>
    <dgm:pt modelId="{79CCB37C-D7E6-483A-B496-D516FCB668E9}">
      <dgm:prSet phldrT="[Texte]"/>
      <dgm:spPr/>
      <dgm:t>
        <a:bodyPr/>
        <a:lstStyle/>
        <a:p>
          <a:r>
            <a:rPr lang="fr-FR" dirty="0">
              <a:solidFill>
                <a:srgbClr val="000000"/>
              </a:solidFill>
            </a:rPr>
            <a:t>27/11 : prosit Automatique</a:t>
          </a:r>
        </a:p>
      </dgm:t>
    </dgm:pt>
    <dgm:pt modelId="{57A63468-EE9B-402D-B988-4B7268982F2D}" type="parTrans" cxnId="{8D0CEBE6-80AB-4BC9-AF05-2A8DC0E454FC}">
      <dgm:prSet/>
      <dgm:spPr/>
      <dgm:t>
        <a:bodyPr/>
        <a:lstStyle/>
        <a:p>
          <a:endParaRPr lang="fr-FR"/>
        </a:p>
      </dgm:t>
    </dgm:pt>
    <dgm:pt modelId="{0DA2BA21-5F36-4940-9F15-A3FCEB14A6FA}" type="sibTrans" cxnId="{8D0CEBE6-80AB-4BC9-AF05-2A8DC0E454FC}">
      <dgm:prSet/>
      <dgm:spPr/>
      <dgm:t>
        <a:bodyPr/>
        <a:lstStyle/>
        <a:p>
          <a:endParaRPr lang="fr-FR"/>
        </a:p>
      </dgm:t>
    </dgm:pt>
    <dgm:pt modelId="{3DC86737-4DF8-4D58-AFDD-68F9554C8EFF}">
      <dgm:prSet phldrT="[Texte]"/>
      <dgm:spPr/>
      <dgm:t>
        <a:bodyPr/>
        <a:lstStyle/>
        <a:p>
          <a:r>
            <a:rPr lang="fr-FR" dirty="0">
              <a:solidFill>
                <a:srgbClr val="000000"/>
              </a:solidFill>
            </a:rPr>
            <a:t>29/11 : prosit Java</a:t>
          </a:r>
        </a:p>
      </dgm:t>
    </dgm:pt>
    <dgm:pt modelId="{9FC139CD-3882-40A8-8F3C-3FC52C0BC85F}" type="parTrans" cxnId="{01CB795D-4BBD-44E7-9730-07F48318F29A}">
      <dgm:prSet/>
      <dgm:spPr/>
      <dgm:t>
        <a:bodyPr/>
        <a:lstStyle/>
        <a:p>
          <a:endParaRPr lang="fr-FR"/>
        </a:p>
      </dgm:t>
    </dgm:pt>
    <dgm:pt modelId="{0B49BA69-161E-45B9-9A5E-4BE1FAFCC5FE}" type="sibTrans" cxnId="{01CB795D-4BBD-44E7-9730-07F48318F29A}">
      <dgm:prSet/>
      <dgm:spPr/>
      <dgm:t>
        <a:bodyPr/>
        <a:lstStyle/>
        <a:p>
          <a:endParaRPr lang="fr-FR"/>
        </a:p>
      </dgm:t>
    </dgm:pt>
    <dgm:pt modelId="{ECE434CD-4649-4459-886B-601062764470}" type="pres">
      <dgm:prSet presAssocID="{2027E436-115A-4025-8DEE-1DE38713406C}" presName="arrowDiagram" presStyleCnt="0">
        <dgm:presLayoutVars>
          <dgm:chMax val="5"/>
          <dgm:dir/>
          <dgm:resizeHandles val="exact"/>
        </dgm:presLayoutVars>
      </dgm:prSet>
      <dgm:spPr/>
    </dgm:pt>
    <dgm:pt modelId="{B4FA4531-21E0-44C0-9DCA-A05D9A9B6A4B}" type="pres">
      <dgm:prSet presAssocID="{2027E436-115A-4025-8DEE-1DE38713406C}" presName="arrow" presStyleLbl="bgShp" presStyleIdx="0" presStyleCnt="1"/>
      <dgm:spPr>
        <a:solidFill>
          <a:schemeClr val="accent1"/>
        </a:solidFill>
      </dgm:spPr>
    </dgm:pt>
    <dgm:pt modelId="{3A4B39F2-61B4-4F8E-BE51-39BEE37D0D15}" type="pres">
      <dgm:prSet presAssocID="{2027E436-115A-4025-8DEE-1DE38713406C}" presName="arrowDiagram4" presStyleCnt="0"/>
      <dgm:spPr/>
    </dgm:pt>
    <dgm:pt modelId="{C2F8F147-F6B5-4451-B3B8-0A6099A207C3}" type="pres">
      <dgm:prSet presAssocID="{FF854993-D5D3-451F-9E85-F82958923445}" presName="bullet4a" presStyleLbl="node1" presStyleIdx="0" presStyleCnt="4"/>
      <dgm:spPr>
        <a:solidFill>
          <a:schemeClr val="bg1"/>
        </a:solidFill>
        <a:ln>
          <a:solidFill>
            <a:schemeClr val="accent1"/>
          </a:solidFill>
        </a:ln>
      </dgm:spPr>
    </dgm:pt>
    <dgm:pt modelId="{E9E9BFE1-1B94-4739-AF93-AA89FBA67AAC}" type="pres">
      <dgm:prSet presAssocID="{FF854993-D5D3-451F-9E85-F82958923445}" presName="textBox4a" presStyleLbl="revTx" presStyleIdx="0" presStyleCnt="4" custScaleX="177773" custScaleY="60865" custLinFactNeighborX="35151" custLinFactNeighborY="-3276">
        <dgm:presLayoutVars>
          <dgm:bulletEnabled val="1"/>
        </dgm:presLayoutVars>
      </dgm:prSet>
      <dgm:spPr/>
    </dgm:pt>
    <dgm:pt modelId="{8AD8DF3E-98F2-45D6-BAE4-0CDB80B8A12C}" type="pres">
      <dgm:prSet presAssocID="{65CA2757-596B-4D59-AC81-094D4BB742E7}" presName="bullet4b" presStyleLbl="node1" presStyleIdx="1" presStyleCnt="4"/>
      <dgm:spPr>
        <a:solidFill>
          <a:schemeClr val="bg1"/>
        </a:solidFill>
        <a:ln>
          <a:solidFill>
            <a:schemeClr val="accent1"/>
          </a:solidFill>
        </a:ln>
      </dgm:spPr>
    </dgm:pt>
    <dgm:pt modelId="{C4187536-A583-4011-898A-F0001D30C5D6}" type="pres">
      <dgm:prSet presAssocID="{65CA2757-596B-4D59-AC81-094D4BB742E7}" presName="textBox4b" presStyleLbl="revTx" presStyleIdx="1" presStyleCnt="4" custScaleY="18192" custLinFactNeighborX="2321" custLinFactNeighborY="-30145">
        <dgm:presLayoutVars>
          <dgm:bulletEnabled val="1"/>
        </dgm:presLayoutVars>
      </dgm:prSet>
      <dgm:spPr/>
    </dgm:pt>
    <dgm:pt modelId="{FDE3B121-483D-4739-972F-F61EE80414E7}" type="pres">
      <dgm:prSet presAssocID="{79CCB37C-D7E6-483A-B496-D516FCB668E9}" presName="bullet4c" presStyleLbl="node1" presStyleIdx="2" presStyleCnt="4"/>
      <dgm:spPr>
        <a:solidFill>
          <a:schemeClr val="bg1"/>
        </a:solidFill>
      </dgm:spPr>
    </dgm:pt>
    <dgm:pt modelId="{1E409F25-086D-4840-B19D-F98A4A7135A9}" type="pres">
      <dgm:prSet presAssocID="{79CCB37C-D7E6-483A-B496-D516FCB668E9}" presName="textBox4c" presStyleLbl="revTx" presStyleIdx="2" presStyleCnt="4" custScaleY="16792" custLinFactNeighborX="-12378" custLinFactNeighborY="-26498">
        <dgm:presLayoutVars>
          <dgm:bulletEnabled val="1"/>
        </dgm:presLayoutVars>
      </dgm:prSet>
      <dgm:spPr/>
    </dgm:pt>
    <dgm:pt modelId="{660B9E51-0C1A-42D5-A16C-9A99FF850AF5}" type="pres">
      <dgm:prSet presAssocID="{3DC86737-4DF8-4D58-AFDD-68F9554C8EFF}" presName="bullet4d" presStyleLbl="node1" presStyleIdx="3" presStyleCnt="4"/>
      <dgm:spPr>
        <a:solidFill>
          <a:schemeClr val="bg1"/>
        </a:solidFill>
      </dgm:spPr>
    </dgm:pt>
    <dgm:pt modelId="{675A2696-8946-401E-BF4F-FF563E0F725C}" type="pres">
      <dgm:prSet presAssocID="{3DC86737-4DF8-4D58-AFDD-68F9554C8EFF}" presName="textBox4d" presStyleLbl="revTx" presStyleIdx="3" presStyleCnt="4" custScaleX="69490" custScaleY="33357" custLinFactNeighborX="-45642" custLinFactNeighborY="-16677">
        <dgm:presLayoutVars>
          <dgm:bulletEnabled val="1"/>
        </dgm:presLayoutVars>
      </dgm:prSet>
      <dgm:spPr/>
    </dgm:pt>
  </dgm:ptLst>
  <dgm:cxnLst>
    <dgm:cxn modelId="{01CB795D-4BBD-44E7-9730-07F48318F29A}" srcId="{2027E436-115A-4025-8DEE-1DE38713406C}" destId="{3DC86737-4DF8-4D58-AFDD-68F9554C8EFF}" srcOrd="3" destOrd="0" parTransId="{9FC139CD-3882-40A8-8F3C-3FC52C0BC85F}" sibTransId="{0B49BA69-161E-45B9-9A5E-4BE1FAFCC5FE}"/>
    <dgm:cxn modelId="{6D7F3F46-EA54-42AD-A513-74AD9B38B389}" type="presOf" srcId="{2027E436-115A-4025-8DEE-1DE38713406C}" destId="{ECE434CD-4649-4459-886B-601062764470}" srcOrd="0" destOrd="0" presId="urn:microsoft.com/office/officeart/2005/8/layout/arrow2"/>
    <dgm:cxn modelId="{95FAFA4B-677B-446A-83AF-D80D46F40016}" type="presOf" srcId="{FF854993-D5D3-451F-9E85-F82958923445}" destId="{E9E9BFE1-1B94-4739-AF93-AA89FBA67AAC}" srcOrd="0" destOrd="0" presId="urn:microsoft.com/office/officeart/2005/8/layout/arrow2"/>
    <dgm:cxn modelId="{9444B76D-B7B9-4650-8D37-1B144664934A}" type="presOf" srcId="{65CA2757-596B-4D59-AC81-094D4BB742E7}" destId="{C4187536-A583-4011-898A-F0001D30C5D6}" srcOrd="0" destOrd="0" presId="urn:microsoft.com/office/officeart/2005/8/layout/arrow2"/>
    <dgm:cxn modelId="{BD1E947D-5C0F-43EC-A85D-538638DBD9CF}" srcId="{2027E436-115A-4025-8DEE-1DE38713406C}" destId="{65CA2757-596B-4D59-AC81-094D4BB742E7}" srcOrd="1" destOrd="0" parTransId="{8E9F3F12-E7DB-43F2-98D0-D3652EAE431B}" sibTransId="{4190412A-F68F-48BA-8674-3F2B0B618D83}"/>
    <dgm:cxn modelId="{6E9E3797-E396-4361-9483-BC7AF7FFB4BF}" srcId="{2027E436-115A-4025-8DEE-1DE38713406C}" destId="{FF854993-D5D3-451F-9E85-F82958923445}" srcOrd="0" destOrd="0" parTransId="{165E572E-D8A6-4BCD-BCE9-419926D5556A}" sibTransId="{22576538-A5C2-4EAD-857C-79527749427C}"/>
    <dgm:cxn modelId="{EBDFC9A0-8816-47FC-BE6F-FF349523E208}" type="presOf" srcId="{3DC86737-4DF8-4D58-AFDD-68F9554C8EFF}" destId="{675A2696-8946-401E-BF4F-FF563E0F725C}" srcOrd="0" destOrd="0" presId="urn:microsoft.com/office/officeart/2005/8/layout/arrow2"/>
    <dgm:cxn modelId="{E728F2DE-3AA0-444B-8515-DA1DB5539FBD}" type="presOf" srcId="{79CCB37C-D7E6-483A-B496-D516FCB668E9}" destId="{1E409F25-086D-4840-B19D-F98A4A7135A9}" srcOrd="0" destOrd="0" presId="urn:microsoft.com/office/officeart/2005/8/layout/arrow2"/>
    <dgm:cxn modelId="{8D0CEBE6-80AB-4BC9-AF05-2A8DC0E454FC}" srcId="{2027E436-115A-4025-8DEE-1DE38713406C}" destId="{79CCB37C-D7E6-483A-B496-D516FCB668E9}" srcOrd="2" destOrd="0" parTransId="{57A63468-EE9B-402D-B988-4B7268982F2D}" sibTransId="{0DA2BA21-5F36-4940-9F15-A3FCEB14A6FA}"/>
    <dgm:cxn modelId="{367D0131-742D-446F-95BD-0D49F0111C61}" type="presParOf" srcId="{ECE434CD-4649-4459-886B-601062764470}" destId="{B4FA4531-21E0-44C0-9DCA-A05D9A9B6A4B}" srcOrd="0" destOrd="0" presId="urn:microsoft.com/office/officeart/2005/8/layout/arrow2"/>
    <dgm:cxn modelId="{8B31AB3F-C352-4E63-8795-22268A160D06}" type="presParOf" srcId="{ECE434CD-4649-4459-886B-601062764470}" destId="{3A4B39F2-61B4-4F8E-BE51-39BEE37D0D15}" srcOrd="1" destOrd="0" presId="urn:microsoft.com/office/officeart/2005/8/layout/arrow2"/>
    <dgm:cxn modelId="{17DCD8EC-D14C-4818-8E0D-F27128809F70}" type="presParOf" srcId="{3A4B39F2-61B4-4F8E-BE51-39BEE37D0D15}" destId="{C2F8F147-F6B5-4451-B3B8-0A6099A207C3}" srcOrd="0" destOrd="0" presId="urn:microsoft.com/office/officeart/2005/8/layout/arrow2"/>
    <dgm:cxn modelId="{E7208B94-B174-4183-9280-5D4755307FEF}" type="presParOf" srcId="{3A4B39F2-61B4-4F8E-BE51-39BEE37D0D15}" destId="{E9E9BFE1-1B94-4739-AF93-AA89FBA67AAC}" srcOrd="1" destOrd="0" presId="urn:microsoft.com/office/officeart/2005/8/layout/arrow2"/>
    <dgm:cxn modelId="{27BE5190-9894-4DE5-BBAD-C0D27BE325D6}" type="presParOf" srcId="{3A4B39F2-61B4-4F8E-BE51-39BEE37D0D15}" destId="{8AD8DF3E-98F2-45D6-BAE4-0CDB80B8A12C}" srcOrd="2" destOrd="0" presId="urn:microsoft.com/office/officeart/2005/8/layout/arrow2"/>
    <dgm:cxn modelId="{E79590A3-A79C-456B-B7C8-A32D4A83C099}" type="presParOf" srcId="{3A4B39F2-61B4-4F8E-BE51-39BEE37D0D15}" destId="{C4187536-A583-4011-898A-F0001D30C5D6}" srcOrd="3" destOrd="0" presId="urn:microsoft.com/office/officeart/2005/8/layout/arrow2"/>
    <dgm:cxn modelId="{10764419-850B-4196-AB67-2588DACEDA2D}" type="presParOf" srcId="{3A4B39F2-61B4-4F8E-BE51-39BEE37D0D15}" destId="{FDE3B121-483D-4739-972F-F61EE80414E7}" srcOrd="4" destOrd="0" presId="urn:microsoft.com/office/officeart/2005/8/layout/arrow2"/>
    <dgm:cxn modelId="{2B03DCC4-6F1B-4AEA-95C1-03F2D8BB0A21}" type="presParOf" srcId="{3A4B39F2-61B4-4F8E-BE51-39BEE37D0D15}" destId="{1E409F25-086D-4840-B19D-F98A4A7135A9}" srcOrd="5" destOrd="0" presId="urn:microsoft.com/office/officeart/2005/8/layout/arrow2"/>
    <dgm:cxn modelId="{34C074B4-8D3B-4E7F-AD3B-0A5CB5F5641B}" type="presParOf" srcId="{3A4B39F2-61B4-4F8E-BE51-39BEE37D0D15}" destId="{660B9E51-0C1A-42D5-A16C-9A99FF850AF5}" srcOrd="6" destOrd="0" presId="urn:microsoft.com/office/officeart/2005/8/layout/arrow2"/>
    <dgm:cxn modelId="{2D67A60E-845B-4301-9F8B-804720EA596C}" type="presParOf" srcId="{3A4B39F2-61B4-4F8E-BE51-39BEE37D0D15}" destId="{675A2696-8946-401E-BF4F-FF563E0F725C}"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A4531-21E0-44C0-9DCA-A05D9A9B6A4B}">
      <dsp:nvSpPr>
        <dsp:cNvPr id="0" name=""/>
        <dsp:cNvSpPr/>
      </dsp:nvSpPr>
      <dsp:spPr>
        <a:xfrm>
          <a:off x="2005806" y="0"/>
          <a:ext cx="7035800" cy="4397375"/>
        </a:xfrm>
        <a:prstGeom prst="swooshArrow">
          <a:avLst>
            <a:gd name="adj1" fmla="val 25000"/>
            <a:gd name="adj2" fmla="val 25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C2F8F147-F6B5-4451-B3B8-0A6099A207C3}">
      <dsp:nvSpPr>
        <dsp:cNvPr id="0" name=""/>
        <dsp:cNvSpPr/>
      </dsp:nvSpPr>
      <dsp:spPr>
        <a:xfrm>
          <a:off x="2698832" y="3269888"/>
          <a:ext cx="161823" cy="161823"/>
        </a:xfrm>
        <a:prstGeom prst="ellipse">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9BFE1-1B94-4739-AF93-AA89FBA67AAC}">
      <dsp:nvSpPr>
        <dsp:cNvPr id="0" name=""/>
        <dsp:cNvSpPr/>
      </dsp:nvSpPr>
      <dsp:spPr>
        <a:xfrm>
          <a:off x="2734801" y="3521302"/>
          <a:ext cx="2138825" cy="636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47" tIns="0" rIns="0" bIns="0" numCol="1" spcCol="1270" anchor="t" anchorCtr="0">
          <a:noAutofit/>
        </a:bodyPr>
        <a:lstStyle/>
        <a:p>
          <a:pPr marL="0" lvl="0" indent="0" algn="l" defTabSz="577850">
            <a:lnSpc>
              <a:spcPct val="90000"/>
            </a:lnSpc>
            <a:spcBef>
              <a:spcPct val="0"/>
            </a:spcBef>
            <a:spcAft>
              <a:spcPct val="35000"/>
            </a:spcAft>
            <a:buNone/>
          </a:pPr>
          <a:r>
            <a:rPr lang="fr-FR" sz="1300" kern="1200" dirty="0">
              <a:solidFill>
                <a:srgbClr val="000000"/>
              </a:solidFill>
            </a:rPr>
            <a:t>20/11 : Lancement projet &amp; prosit Mesures Physiques</a:t>
          </a:r>
        </a:p>
      </dsp:txBody>
      <dsp:txXfrm>
        <a:off x="2734801" y="3521302"/>
        <a:ext cx="2138825" cy="636998"/>
      </dsp:txXfrm>
    </dsp:sp>
    <dsp:sp modelId="{8AD8DF3E-98F2-45D6-BAE4-0CDB80B8A12C}">
      <dsp:nvSpPr>
        <dsp:cNvPr id="0" name=""/>
        <dsp:cNvSpPr/>
      </dsp:nvSpPr>
      <dsp:spPr>
        <a:xfrm>
          <a:off x="3842150" y="2247058"/>
          <a:ext cx="281432" cy="281432"/>
        </a:xfrm>
        <a:prstGeom prst="ellipse">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87536-A583-4011-898A-F0001D30C5D6}">
      <dsp:nvSpPr>
        <dsp:cNvPr id="0" name=""/>
        <dsp:cNvSpPr/>
      </dsp:nvSpPr>
      <dsp:spPr>
        <a:xfrm>
          <a:off x="4017159" y="2603987"/>
          <a:ext cx="1477518" cy="36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25" tIns="0" rIns="0" bIns="0" numCol="1" spcCol="1270" anchor="t" anchorCtr="0">
          <a:noAutofit/>
        </a:bodyPr>
        <a:lstStyle/>
        <a:p>
          <a:pPr marL="0" lvl="0" indent="0" algn="l" defTabSz="577850">
            <a:lnSpc>
              <a:spcPct val="90000"/>
            </a:lnSpc>
            <a:spcBef>
              <a:spcPct val="0"/>
            </a:spcBef>
            <a:spcAft>
              <a:spcPct val="35000"/>
            </a:spcAft>
            <a:buNone/>
          </a:pPr>
          <a:r>
            <a:rPr lang="fr-FR" sz="1300" kern="1200" dirty="0">
              <a:solidFill>
                <a:srgbClr val="000000"/>
              </a:solidFill>
            </a:rPr>
            <a:t>22/11 : prosit Thermodynamique</a:t>
          </a:r>
        </a:p>
      </dsp:txBody>
      <dsp:txXfrm>
        <a:off x="4017159" y="2603987"/>
        <a:ext cx="1477518" cy="365586"/>
      </dsp:txXfrm>
    </dsp:sp>
    <dsp:sp modelId="{FDE3B121-483D-4739-972F-F61EE80414E7}">
      <dsp:nvSpPr>
        <dsp:cNvPr id="0" name=""/>
        <dsp:cNvSpPr/>
      </dsp:nvSpPr>
      <dsp:spPr>
        <a:xfrm>
          <a:off x="5302078" y="1493348"/>
          <a:ext cx="372897" cy="372897"/>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09F25-086D-4840-B19D-F98A4A7135A9}">
      <dsp:nvSpPr>
        <dsp:cNvPr id="0" name=""/>
        <dsp:cNvSpPr/>
      </dsp:nvSpPr>
      <dsp:spPr>
        <a:xfrm>
          <a:off x="5305640" y="2090314"/>
          <a:ext cx="1477518" cy="45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591" tIns="0" rIns="0" bIns="0" numCol="1" spcCol="1270" anchor="t" anchorCtr="0">
          <a:noAutofit/>
        </a:bodyPr>
        <a:lstStyle/>
        <a:p>
          <a:pPr marL="0" lvl="0" indent="0" algn="l" defTabSz="577850">
            <a:lnSpc>
              <a:spcPct val="90000"/>
            </a:lnSpc>
            <a:spcBef>
              <a:spcPct val="0"/>
            </a:spcBef>
            <a:spcAft>
              <a:spcPct val="35000"/>
            </a:spcAft>
            <a:buNone/>
          </a:pPr>
          <a:r>
            <a:rPr lang="fr-FR" sz="1300" kern="1200" dirty="0">
              <a:solidFill>
                <a:srgbClr val="000000"/>
              </a:solidFill>
            </a:rPr>
            <a:t>27/11 : prosit Automatique</a:t>
          </a:r>
        </a:p>
      </dsp:txBody>
      <dsp:txXfrm>
        <a:off x="5305640" y="2090314"/>
        <a:ext cx="1477518" cy="456335"/>
      </dsp:txXfrm>
    </dsp:sp>
    <dsp:sp modelId="{660B9E51-0C1A-42D5-A16C-9A99FF850AF5}">
      <dsp:nvSpPr>
        <dsp:cNvPr id="0" name=""/>
        <dsp:cNvSpPr/>
      </dsp:nvSpPr>
      <dsp:spPr>
        <a:xfrm>
          <a:off x="6892169" y="994686"/>
          <a:ext cx="499541" cy="499541"/>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5A2696-8946-401E-BF4F-FF563E0F725C}">
      <dsp:nvSpPr>
        <dsp:cNvPr id="0" name=""/>
        <dsp:cNvSpPr/>
      </dsp:nvSpPr>
      <dsp:spPr>
        <a:xfrm>
          <a:off x="6692967" y="1769244"/>
          <a:ext cx="1026727" cy="105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4697" tIns="0" rIns="0" bIns="0" numCol="1" spcCol="1270" anchor="t" anchorCtr="0">
          <a:noAutofit/>
        </a:bodyPr>
        <a:lstStyle/>
        <a:p>
          <a:pPr marL="0" lvl="0" indent="0" algn="l" defTabSz="577850">
            <a:lnSpc>
              <a:spcPct val="90000"/>
            </a:lnSpc>
            <a:spcBef>
              <a:spcPct val="0"/>
            </a:spcBef>
            <a:spcAft>
              <a:spcPct val="35000"/>
            </a:spcAft>
            <a:buNone/>
          </a:pPr>
          <a:r>
            <a:rPr lang="fr-FR" sz="1300" kern="1200" dirty="0">
              <a:solidFill>
                <a:srgbClr val="000000"/>
              </a:solidFill>
            </a:rPr>
            <a:t>29/11 : prosit Java</a:t>
          </a:r>
        </a:p>
      </dsp:txBody>
      <dsp:txXfrm>
        <a:off x="6692967" y="1769244"/>
        <a:ext cx="1026727" cy="105171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2389E0-1538-4AA6-A22C-B5FE423D14FF}" type="datetimeFigureOut">
              <a:rPr lang="fr-FR" smtClean="0"/>
              <a:t>29/11/2023</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250F90-B1AC-4FA6-8750-9A5DCCAF394C}" type="slidenum">
              <a:rPr lang="fr-FR" smtClean="0"/>
              <a:t>‹N°›</a:t>
            </a:fld>
            <a:endParaRPr lang="fr-FR"/>
          </a:p>
        </p:txBody>
      </p:sp>
    </p:spTree>
    <p:extLst>
      <p:ext uri="{BB962C8B-B14F-4D97-AF65-F5344CB8AC3E}">
        <p14:creationId xmlns:p14="http://schemas.microsoft.com/office/powerpoint/2010/main" val="2865365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re Com Commun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78012" y="4200554"/>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a:t>Modifiez le style des sous-titres du masque</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000" y="6109218"/>
            <a:ext cx="1330950" cy="639547"/>
          </a:xfrm>
          <a:prstGeom prst="rect">
            <a:avLst/>
          </a:prstGeom>
        </p:spPr>
      </p:pic>
      <p:sp>
        <p:nvSpPr>
          <p:cNvPr id="9" name="Titre 1"/>
          <p:cNvSpPr txBox="1">
            <a:spLocks/>
          </p:cNvSpPr>
          <p:nvPr/>
        </p:nvSpPr>
        <p:spPr>
          <a:xfrm>
            <a:off x="0" y="3"/>
            <a:ext cx="12192000" cy="2751510"/>
          </a:xfrm>
          <a:prstGeom prst="rect">
            <a:avLst/>
          </a:prstGeom>
          <a:solidFill>
            <a:srgbClr val="78613C"/>
          </a:solidFill>
        </p:spPr>
        <p:txBody>
          <a:bodyPr vert="horz" lIns="91440" tIns="45720" rIns="91440" bIns="45720" rtlCol="0" anchor="ctr">
            <a:normAutofit/>
          </a:bodyPr>
          <a:lstStyle>
            <a:lvl1pPr algn="ctr" defTabSz="914377" rtl="0" eaLnBrk="1" latinLnBrk="0" hangingPunct="1">
              <a:lnSpc>
                <a:spcPct val="90000"/>
              </a:lnSpc>
              <a:spcBef>
                <a:spcPct val="0"/>
              </a:spcBef>
              <a:buNone/>
              <a:defRPr sz="4000" b="0" kern="1200">
                <a:solidFill>
                  <a:schemeClr val="bg1"/>
                </a:solidFill>
                <a:latin typeface="+mj-lt"/>
                <a:ea typeface="+mj-ea"/>
                <a:cs typeface="+mj-cs"/>
              </a:defRPr>
            </a:lvl1pPr>
          </a:lstStyle>
          <a:p>
            <a:r>
              <a:rPr lang="fr-FR" sz="4800" b="1" dirty="0"/>
              <a:t>ÉCOLE D’INGÉNIEURS CESI</a:t>
            </a:r>
          </a:p>
        </p:txBody>
      </p:sp>
      <p:sp>
        <p:nvSpPr>
          <p:cNvPr id="10" name="Titre 1"/>
          <p:cNvSpPr txBox="1">
            <a:spLocks/>
          </p:cNvSpPr>
          <p:nvPr/>
        </p:nvSpPr>
        <p:spPr>
          <a:xfrm>
            <a:off x="0" y="2751513"/>
            <a:ext cx="12192000" cy="980902"/>
          </a:xfrm>
          <a:prstGeom prst="rect">
            <a:avLst/>
          </a:prstGeom>
          <a:solidFill>
            <a:srgbClr val="4C3524"/>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3200" dirty="0"/>
              <a:t>UNE ÉCOLE,</a:t>
            </a:r>
            <a:r>
              <a:rPr lang="fr-FR" sz="3200" baseline="0" dirty="0"/>
              <a:t> DES CHOIX, VOTRE AVENIR.</a:t>
            </a:r>
            <a:endParaRPr lang="fr-FR" sz="3200" dirty="0"/>
          </a:p>
        </p:txBody>
      </p:sp>
      <p:pic>
        <p:nvPicPr>
          <p:cNvPr id="11" name="Imag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22012" y="6113775"/>
            <a:ext cx="1220394" cy="639547"/>
          </a:xfrm>
          <a:prstGeom prst="rect">
            <a:avLst/>
          </a:prstGeom>
        </p:spPr>
      </p:pic>
    </p:spTree>
    <p:extLst>
      <p:ext uri="{BB962C8B-B14F-4D97-AF65-F5344CB8AC3E}">
        <p14:creationId xmlns:p14="http://schemas.microsoft.com/office/powerpoint/2010/main" val="422130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CC3B4054-F343-4245-BF8E-D65F71505AD0}" type="datetimeFigureOut">
              <a:rPr lang="fr-FR" smtClean="0"/>
              <a:t>29/11/2023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44ECA7-C1A4-4514-B8B1-8232E50A74C1}" type="slidenum">
              <a:rPr lang="fr-FR" smtClean="0"/>
              <a:t>‹N°›</a:t>
            </a:fld>
            <a:endParaRPr lang="fr-FR"/>
          </a:p>
        </p:txBody>
      </p:sp>
    </p:spTree>
    <p:extLst>
      <p:ext uri="{BB962C8B-B14F-4D97-AF65-F5344CB8AC3E}">
        <p14:creationId xmlns:p14="http://schemas.microsoft.com/office/powerpoint/2010/main" val="184367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u Com Commun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78613C"/>
          </a:solidFill>
        </p:spPr>
        <p:txBody>
          <a:bodyPr>
            <a:normAutofit/>
          </a:bodyPr>
          <a:lstStyle>
            <a:lvl1pPr algn="ctr">
              <a:defRPr sz="4000" b="0">
                <a:solidFill>
                  <a:schemeClr val="bg1"/>
                </a:solidFill>
                <a:latin typeface="+mn-lt"/>
              </a:defRPr>
            </a:lvl1pPr>
          </a:lstStyle>
          <a:p>
            <a:r>
              <a:rPr lang="fr-FR" dirty="0"/>
              <a:t>MODIFIEZ LE STYLE DU TITRE</a:t>
            </a:r>
          </a:p>
        </p:txBody>
      </p:sp>
      <p:sp>
        <p:nvSpPr>
          <p:cNvPr id="3" name="Espace réservé du contenu 2"/>
          <p:cNvSpPr>
            <a:spLocks noGrp="1"/>
          </p:cNvSpPr>
          <p:nvPr>
            <p:ph idx="1"/>
          </p:nvPr>
        </p:nvSpPr>
        <p:spPr>
          <a:xfrm>
            <a:off x="955964" y="1579419"/>
            <a:ext cx="11047613" cy="439743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8002" y="6113775"/>
            <a:ext cx="1330950" cy="639547"/>
          </a:xfrm>
          <a:prstGeom prst="rect">
            <a:avLst/>
          </a:prstGeom>
        </p:spPr>
      </p:pic>
      <p:sp>
        <p:nvSpPr>
          <p:cNvPr id="10" name="Titre 1"/>
          <p:cNvSpPr txBox="1">
            <a:spLocks/>
          </p:cNvSpPr>
          <p:nvPr/>
        </p:nvSpPr>
        <p:spPr>
          <a:xfrm>
            <a:off x="0" y="931025"/>
            <a:ext cx="12192000" cy="548640"/>
          </a:xfrm>
          <a:prstGeom prst="rect">
            <a:avLst/>
          </a:prstGeom>
          <a:solidFill>
            <a:srgbClr val="4C3524"/>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3200">
                <a:solidFill>
                  <a:schemeClr val="bg1"/>
                </a:solidFill>
              </a:rPr>
              <a:t> </a:t>
            </a:r>
            <a:endParaRPr lang="fr-FR" sz="3200" dirty="0">
              <a:solidFill>
                <a:schemeClr val="bg1"/>
              </a:solidFill>
            </a:endParaRPr>
          </a:p>
        </p:txBody>
      </p:sp>
      <p:sp>
        <p:nvSpPr>
          <p:cNvPr id="19" name="Titre 1"/>
          <p:cNvSpPr txBox="1">
            <a:spLocks/>
          </p:cNvSpPr>
          <p:nvPr/>
        </p:nvSpPr>
        <p:spPr>
          <a:xfrm>
            <a:off x="0" y="931026"/>
            <a:ext cx="12192000" cy="548640"/>
          </a:xfrm>
          <a:prstGeom prst="rect">
            <a:avLst/>
          </a:prstGeom>
        </p:spPr>
        <p:txBody>
          <a:bodyPr vert="horz" lIns="91440" tIns="45720" rIns="91440" bIns="4572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3200" dirty="0">
              <a:solidFill>
                <a:schemeClr val="bg1"/>
              </a:solidFill>
            </a:endParaRPr>
          </a:p>
        </p:txBody>
      </p:sp>
      <p:pic>
        <p:nvPicPr>
          <p:cNvPr id="21" name="Imag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22012" y="6113775"/>
            <a:ext cx="1220394" cy="639547"/>
          </a:xfrm>
          <a:prstGeom prst="rect">
            <a:avLst/>
          </a:prstGeom>
        </p:spPr>
      </p:pic>
      <p:sp>
        <p:nvSpPr>
          <p:cNvPr id="5" name="Espace réservé du texte 4"/>
          <p:cNvSpPr>
            <a:spLocks noGrp="1"/>
          </p:cNvSpPr>
          <p:nvPr>
            <p:ph type="body" sz="quarter" idx="10"/>
          </p:nvPr>
        </p:nvSpPr>
        <p:spPr>
          <a:xfrm>
            <a:off x="2116931" y="1027113"/>
            <a:ext cx="7958138" cy="338137"/>
          </a:xfrm>
        </p:spPr>
        <p:txBody>
          <a:bodyPr/>
          <a:lstStyle>
            <a:lvl1pPr marL="0" indent="0" algn="ctr">
              <a:buFontTx/>
              <a:buNone/>
              <a:defRPr>
                <a:solidFill>
                  <a:schemeClr val="bg1"/>
                </a:solidFill>
              </a:defRPr>
            </a:lvl1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61487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i.Cesi">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78012" y="4200554"/>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a:t>Modifiez le style des sous-titres du masque</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88918" y="6088198"/>
            <a:ext cx="1330950" cy="639547"/>
          </a:xfrm>
          <a:prstGeom prst="rect">
            <a:avLst/>
          </a:prstGeom>
        </p:spPr>
      </p:pic>
      <p:sp>
        <p:nvSpPr>
          <p:cNvPr id="9" name="Titre 1"/>
          <p:cNvSpPr txBox="1">
            <a:spLocks/>
          </p:cNvSpPr>
          <p:nvPr/>
        </p:nvSpPr>
        <p:spPr>
          <a:xfrm>
            <a:off x="0" y="3"/>
            <a:ext cx="12192000" cy="2751510"/>
          </a:xfrm>
          <a:prstGeom prst="rect">
            <a:avLst/>
          </a:prstGeom>
          <a:solidFill>
            <a:srgbClr val="1B6DAB"/>
          </a:solidFill>
        </p:spPr>
        <p:txBody>
          <a:bodyPr vert="horz" lIns="91440" tIns="45720" rIns="91440" bIns="45720" rtlCol="0" anchor="ctr">
            <a:normAutofit/>
          </a:bodyPr>
          <a:lstStyle>
            <a:lvl1pPr algn="ctr" defTabSz="914377" rtl="0" eaLnBrk="1" latinLnBrk="0" hangingPunct="1">
              <a:lnSpc>
                <a:spcPct val="90000"/>
              </a:lnSpc>
              <a:spcBef>
                <a:spcPct val="0"/>
              </a:spcBef>
              <a:buNone/>
              <a:defRPr sz="4000" b="0" kern="1200">
                <a:solidFill>
                  <a:schemeClr val="bg1"/>
                </a:solidFill>
                <a:latin typeface="+mj-lt"/>
                <a:ea typeface="+mj-ea"/>
                <a:cs typeface="+mj-cs"/>
              </a:defRPr>
            </a:lvl1pPr>
          </a:lstStyle>
          <a:p>
            <a:r>
              <a:rPr lang="fr-FR" sz="4800" b="1" dirty="0"/>
              <a:t>ÉCOLE D’INGÉNIEURS CESI</a:t>
            </a:r>
          </a:p>
        </p:txBody>
      </p:sp>
      <p:sp>
        <p:nvSpPr>
          <p:cNvPr id="10" name="Titre 1"/>
          <p:cNvSpPr txBox="1">
            <a:spLocks/>
          </p:cNvSpPr>
          <p:nvPr/>
        </p:nvSpPr>
        <p:spPr>
          <a:xfrm>
            <a:off x="0" y="2751513"/>
            <a:ext cx="12192000" cy="980902"/>
          </a:xfrm>
          <a:prstGeom prst="rect">
            <a:avLst/>
          </a:prstGeom>
          <a:solidFill>
            <a:srgbClr val="1F5884"/>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3200" dirty="0"/>
              <a:t>UNE ÉCOLE,</a:t>
            </a:r>
            <a:r>
              <a:rPr lang="fr-FR" sz="3200" baseline="0" dirty="0"/>
              <a:t> DES CHOIX, VOTRE AVENIR.</a:t>
            </a:r>
            <a:endParaRPr lang="fr-FR" sz="3200"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Tree>
    <p:extLst>
      <p:ext uri="{BB962C8B-B14F-4D97-AF65-F5344CB8AC3E}">
        <p14:creationId xmlns:p14="http://schemas.microsoft.com/office/powerpoint/2010/main" val="148685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u ei.ces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1B6DAB"/>
          </a:solidFill>
        </p:spPr>
        <p:txBody>
          <a:bodyPr>
            <a:normAutofit/>
          </a:bodyPr>
          <a:lstStyle>
            <a:lvl1pPr algn="ctr">
              <a:defRPr sz="4000" b="0">
                <a:solidFill>
                  <a:schemeClr val="bg1"/>
                </a:solidFill>
                <a:latin typeface="+mn-lt"/>
              </a:defRPr>
            </a:lvl1pPr>
          </a:lstStyle>
          <a:p>
            <a:r>
              <a:rPr lang="fr-FR" dirty="0"/>
              <a:t>MODIFIEZ LE STYLE DU TITRE</a:t>
            </a:r>
          </a:p>
        </p:txBody>
      </p:sp>
      <p:sp>
        <p:nvSpPr>
          <p:cNvPr id="3" name="Espace réservé du contenu 2"/>
          <p:cNvSpPr>
            <a:spLocks noGrp="1"/>
          </p:cNvSpPr>
          <p:nvPr>
            <p:ph idx="1"/>
          </p:nvPr>
        </p:nvSpPr>
        <p:spPr>
          <a:xfrm>
            <a:off x="955964" y="1579419"/>
            <a:ext cx="11047613" cy="439743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Titre 1"/>
          <p:cNvSpPr txBox="1">
            <a:spLocks/>
          </p:cNvSpPr>
          <p:nvPr/>
        </p:nvSpPr>
        <p:spPr>
          <a:xfrm>
            <a:off x="0" y="931025"/>
            <a:ext cx="12192000" cy="548640"/>
          </a:xfrm>
          <a:prstGeom prst="rect">
            <a:avLst/>
          </a:prstGeom>
          <a:solidFill>
            <a:srgbClr val="1F5884"/>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endParaRPr lang="fr-FR" sz="3200" dirty="0">
              <a:solidFill>
                <a:schemeClr val="bg1"/>
              </a:solidFill>
            </a:endParaRPr>
          </a:p>
        </p:txBody>
      </p:sp>
      <p:sp>
        <p:nvSpPr>
          <p:cNvPr id="19" name="Titre 1"/>
          <p:cNvSpPr txBox="1">
            <a:spLocks/>
          </p:cNvSpPr>
          <p:nvPr/>
        </p:nvSpPr>
        <p:spPr>
          <a:xfrm>
            <a:off x="0" y="931026"/>
            <a:ext cx="12192000" cy="548640"/>
          </a:xfrm>
          <a:prstGeom prst="rect">
            <a:avLst/>
          </a:prstGeom>
        </p:spPr>
        <p:txBody>
          <a:bodyPr vert="horz" lIns="91440" tIns="45720" rIns="91440" bIns="4572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3200" dirty="0">
              <a:solidFill>
                <a:schemeClr val="bg1"/>
              </a:solidFill>
            </a:endParaRPr>
          </a:p>
        </p:txBody>
      </p:sp>
      <p:sp>
        <p:nvSpPr>
          <p:cNvPr id="20" name="Espace réservé du contenu 2"/>
          <p:cNvSpPr>
            <a:spLocks noGrp="1"/>
          </p:cNvSpPr>
          <p:nvPr>
            <p:ph idx="10"/>
          </p:nvPr>
        </p:nvSpPr>
        <p:spPr>
          <a:xfrm>
            <a:off x="0" y="931024"/>
            <a:ext cx="12192000" cy="548641"/>
          </a:xfrm>
          <a:solidFill>
            <a:srgbClr val="1F5884"/>
          </a:solidFill>
        </p:spPr>
        <p:txBody>
          <a:bodyPr anchor="ctr">
            <a:normAutofit/>
          </a:bodyPr>
          <a:lstStyle>
            <a:lvl1pPr marL="0" indent="0" algn="ctr">
              <a:buNone/>
              <a:defRPr sz="2400">
                <a:solidFill>
                  <a:schemeClr val="bg1"/>
                </a:solidFill>
                <a:latin typeface="+mj-lt"/>
              </a:defRPr>
            </a:lvl1pPr>
          </a:lstStyle>
          <a:p>
            <a:pPr lvl="0"/>
            <a:r>
              <a:rPr lang="fr-FR"/>
              <a:t>Modifiez les styles du texte du masque</a:t>
            </a:r>
          </a:p>
        </p:txBody>
      </p:sp>
      <p:pic>
        <p:nvPicPr>
          <p:cNvPr id="9" name="Image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88918" y="6088198"/>
            <a:ext cx="1330950" cy="639547"/>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
        <p:nvSpPr>
          <p:cNvPr id="6" name="Espace réservé du numéro de diapositive 5"/>
          <p:cNvSpPr>
            <a:spLocks noGrp="1"/>
          </p:cNvSpPr>
          <p:nvPr>
            <p:ph type="sldNum" sz="quarter" idx="13"/>
          </p:nvPr>
        </p:nvSpPr>
        <p:spPr>
          <a:xfrm>
            <a:off x="4724400" y="6299246"/>
            <a:ext cx="2743200" cy="365125"/>
          </a:xfrm>
        </p:spPr>
        <p:txBody>
          <a:bodyPr/>
          <a:lstStyle>
            <a:lvl1pPr>
              <a:defRPr/>
            </a:lvl1pPr>
          </a:lstStyle>
          <a:p>
            <a:fld id="{BB4B01A7-76FE-4A79-8825-9305B8BB5A8B}" type="slidenum">
              <a:rPr lang="fr-FR" smtClean="0"/>
              <a:pPr/>
              <a:t>‹N°›</a:t>
            </a:fld>
            <a:endParaRPr lang="fr-FR" dirty="0"/>
          </a:p>
        </p:txBody>
      </p:sp>
    </p:spTree>
    <p:extLst>
      <p:ext uri="{BB962C8B-B14F-4D97-AF65-F5344CB8AC3E}">
        <p14:creationId xmlns:p14="http://schemas.microsoft.com/office/powerpoint/2010/main" val="343183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re exia.cesi">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78012" y="4200554"/>
            <a:ext cx="9144000" cy="1655762"/>
          </a:xfrm>
        </p:spPr>
        <p:txBody>
          <a:bodyPr/>
          <a:lstStyle>
            <a:lvl1pPr marL="0" indent="0" algn="ctr">
              <a:buNone/>
              <a:defRPr sz="1800"/>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fr-FR"/>
              <a:t>Modifiez le style des sous-titres du masque</a:t>
            </a:r>
            <a:endParaRPr lang="fr-FR" dirty="0"/>
          </a:p>
        </p:txBody>
      </p:sp>
      <p:sp>
        <p:nvSpPr>
          <p:cNvPr id="9" name="Titre 1"/>
          <p:cNvSpPr txBox="1">
            <a:spLocks/>
          </p:cNvSpPr>
          <p:nvPr/>
        </p:nvSpPr>
        <p:spPr>
          <a:xfrm>
            <a:off x="0" y="3"/>
            <a:ext cx="12192000" cy="2751510"/>
          </a:xfrm>
          <a:prstGeom prst="rect">
            <a:avLst/>
          </a:prstGeom>
          <a:solidFill>
            <a:srgbClr val="C2242A"/>
          </a:solidFill>
        </p:spPr>
        <p:txBody>
          <a:bodyPr vert="horz" lIns="68580" tIns="34290" rIns="68580" bIns="34290" rtlCol="0" anchor="ctr">
            <a:normAutofit/>
          </a:bodyPr>
          <a:lstStyle>
            <a:lvl1pPr algn="ctr" defTabSz="914377" rtl="0" eaLnBrk="1" latinLnBrk="0" hangingPunct="1">
              <a:lnSpc>
                <a:spcPct val="90000"/>
              </a:lnSpc>
              <a:spcBef>
                <a:spcPct val="0"/>
              </a:spcBef>
              <a:buNone/>
              <a:defRPr sz="4000" b="0" kern="1200">
                <a:solidFill>
                  <a:schemeClr val="bg1"/>
                </a:solidFill>
                <a:latin typeface="+mj-lt"/>
                <a:ea typeface="+mj-ea"/>
                <a:cs typeface="+mj-cs"/>
              </a:defRPr>
            </a:lvl1pPr>
          </a:lstStyle>
          <a:p>
            <a:r>
              <a:rPr lang="fr-FR" sz="3600" b="1" dirty="0">
                <a:solidFill>
                  <a:prstClr val="white"/>
                </a:solidFill>
              </a:rPr>
              <a:t>ÉCOLE D’INGÉNIEURS CESI</a:t>
            </a:r>
          </a:p>
          <a:p>
            <a:r>
              <a:rPr lang="fr-FR" sz="3600" b="1" dirty="0">
                <a:solidFill>
                  <a:prstClr val="white"/>
                </a:solidFill>
              </a:rPr>
              <a:t>INFORMATIQUE</a:t>
            </a:r>
          </a:p>
        </p:txBody>
      </p:sp>
      <p:sp>
        <p:nvSpPr>
          <p:cNvPr id="10" name="Titre 1"/>
          <p:cNvSpPr txBox="1">
            <a:spLocks/>
          </p:cNvSpPr>
          <p:nvPr/>
        </p:nvSpPr>
        <p:spPr>
          <a:xfrm>
            <a:off x="0" y="2751513"/>
            <a:ext cx="12192000" cy="980902"/>
          </a:xfrm>
          <a:prstGeom prst="rect">
            <a:avLst/>
          </a:prstGeom>
          <a:solidFill>
            <a:srgbClr val="932529"/>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2400" dirty="0">
                <a:solidFill>
                  <a:prstClr val="white"/>
                </a:solidFill>
              </a:rPr>
              <a:t>UNE ÉCOLE, DES CHOIX, VOTRE AVENIR.</a:t>
            </a:r>
          </a:p>
        </p:txBody>
      </p: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2012" y="6113777"/>
            <a:ext cx="1220395" cy="639547"/>
          </a:xfrm>
          <a:prstGeom prst="rect">
            <a:avLst/>
          </a:prstGeom>
        </p:spPr>
      </p:pic>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Tree>
    <p:extLst>
      <p:ext uri="{BB962C8B-B14F-4D97-AF65-F5344CB8AC3E}">
        <p14:creationId xmlns:p14="http://schemas.microsoft.com/office/powerpoint/2010/main" val="29534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u exia.ces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C2242A"/>
          </a:solidFill>
        </p:spPr>
        <p:txBody>
          <a:bodyPr>
            <a:normAutofit/>
          </a:bodyPr>
          <a:lstStyle>
            <a:lvl1pPr algn="ctr">
              <a:defRPr sz="3000" b="0">
                <a:solidFill>
                  <a:schemeClr val="bg1"/>
                </a:solidFill>
                <a:latin typeface="+mn-lt"/>
              </a:defRPr>
            </a:lvl1pPr>
          </a:lstStyle>
          <a:p>
            <a:r>
              <a:rPr lang="fr-FR" dirty="0"/>
              <a:t>MODIFIEZ LE STYLE DU TITRE</a:t>
            </a:r>
          </a:p>
        </p:txBody>
      </p:sp>
      <p:sp>
        <p:nvSpPr>
          <p:cNvPr id="3" name="Espace réservé du contenu 2"/>
          <p:cNvSpPr>
            <a:spLocks noGrp="1"/>
          </p:cNvSpPr>
          <p:nvPr>
            <p:ph idx="1"/>
          </p:nvPr>
        </p:nvSpPr>
        <p:spPr>
          <a:xfrm>
            <a:off x="955964" y="1579419"/>
            <a:ext cx="11047613" cy="439743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Titre 1"/>
          <p:cNvSpPr txBox="1">
            <a:spLocks/>
          </p:cNvSpPr>
          <p:nvPr/>
        </p:nvSpPr>
        <p:spPr>
          <a:xfrm>
            <a:off x="0" y="931025"/>
            <a:ext cx="12192000" cy="548640"/>
          </a:xfrm>
          <a:prstGeom prst="rect">
            <a:avLst/>
          </a:prstGeom>
          <a:solidFill>
            <a:srgbClr val="932529"/>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endParaRPr lang="fr-FR" sz="2400" dirty="0">
              <a:solidFill>
                <a:prstClr val="white"/>
              </a:solidFill>
            </a:endParaRPr>
          </a:p>
        </p:txBody>
      </p:sp>
      <p:sp>
        <p:nvSpPr>
          <p:cNvPr id="19" name="Titre 1"/>
          <p:cNvSpPr txBox="1">
            <a:spLocks/>
          </p:cNvSpPr>
          <p:nvPr/>
        </p:nvSpPr>
        <p:spPr>
          <a:xfrm>
            <a:off x="0" y="931026"/>
            <a:ext cx="12192000" cy="548640"/>
          </a:xfrm>
          <a:prstGeom prst="rect">
            <a:avLst/>
          </a:prstGeom>
        </p:spPr>
        <p:txBody>
          <a:bodyPr vert="horz" lIns="68580" tIns="34290" rIns="68580" bIns="3429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400" dirty="0">
              <a:solidFill>
                <a:prstClr val="white"/>
              </a:solidFill>
            </a:endParaRPr>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
        <p:nvSpPr>
          <p:cNvPr id="5" name="Espace réservé du contenu 4"/>
          <p:cNvSpPr>
            <a:spLocks noGrp="1"/>
          </p:cNvSpPr>
          <p:nvPr>
            <p:ph sz="quarter" idx="10"/>
          </p:nvPr>
        </p:nvSpPr>
        <p:spPr>
          <a:xfrm>
            <a:off x="3352800" y="1077913"/>
            <a:ext cx="6288088" cy="236537"/>
          </a:xfrm>
        </p:spPr>
        <p:txBody>
          <a:bodyPr>
            <a:noAutofit/>
          </a:bodyPr>
          <a:lstStyle>
            <a:lvl1pPr marL="0" indent="0">
              <a:buFontTx/>
              <a:buNone/>
              <a:defRPr sz="2400">
                <a:solidFill>
                  <a:schemeClr val="bg1">
                    <a:lumMod val="95000"/>
                  </a:schemeClr>
                </a:solidFill>
              </a:defRPr>
            </a:lvl1pPr>
            <a:lvl2pPr marL="457177" indent="0">
              <a:buFontTx/>
              <a:buNone/>
              <a:defRPr sz="2400">
                <a:solidFill>
                  <a:schemeClr val="bg1">
                    <a:lumMod val="95000"/>
                  </a:schemeClr>
                </a:solidFill>
              </a:defRPr>
            </a:lvl2pPr>
            <a:lvl3pPr marL="914353" indent="0">
              <a:buFontTx/>
              <a:buNone/>
              <a:defRPr sz="2400">
                <a:solidFill>
                  <a:schemeClr val="bg1">
                    <a:lumMod val="95000"/>
                  </a:schemeClr>
                </a:solidFill>
              </a:defRPr>
            </a:lvl3pPr>
            <a:lvl4pPr marL="1371531" indent="0">
              <a:buFontTx/>
              <a:buNone/>
              <a:defRPr sz="2400">
                <a:solidFill>
                  <a:schemeClr val="bg1">
                    <a:lumMod val="95000"/>
                  </a:schemeClr>
                </a:solidFill>
              </a:defRPr>
            </a:lvl4pPr>
            <a:lvl5pPr marL="1828709" indent="0">
              <a:buFontTx/>
              <a:buNone/>
              <a:defRPr sz="2400">
                <a:solidFill>
                  <a:schemeClr val="bg1">
                    <a:lumMod val="95000"/>
                  </a:schemeClr>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12076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ésentation equipe pédag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C2242A"/>
          </a:solidFill>
        </p:spPr>
        <p:txBody>
          <a:bodyPr>
            <a:normAutofit/>
          </a:bodyPr>
          <a:lstStyle>
            <a:lvl1pPr algn="ctr">
              <a:defRPr sz="3000" b="0">
                <a:solidFill>
                  <a:schemeClr val="bg1"/>
                </a:solidFill>
                <a:latin typeface="+mn-lt"/>
              </a:defRPr>
            </a:lvl1pPr>
          </a:lstStyle>
          <a:p>
            <a:r>
              <a:rPr lang="fr-FR"/>
              <a:t>Prénom NOM</a:t>
            </a:r>
            <a:endParaRPr lang="fr-FR" dirty="0"/>
          </a:p>
        </p:txBody>
      </p:sp>
      <p:sp>
        <p:nvSpPr>
          <p:cNvPr id="3" name="Espace réservé du contenu 2"/>
          <p:cNvSpPr>
            <a:spLocks noGrp="1"/>
          </p:cNvSpPr>
          <p:nvPr>
            <p:ph idx="1"/>
          </p:nvPr>
        </p:nvSpPr>
        <p:spPr>
          <a:xfrm>
            <a:off x="1915886" y="2231571"/>
            <a:ext cx="10087691" cy="374528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Titre 1"/>
          <p:cNvSpPr txBox="1">
            <a:spLocks/>
          </p:cNvSpPr>
          <p:nvPr/>
        </p:nvSpPr>
        <p:spPr>
          <a:xfrm>
            <a:off x="0" y="931025"/>
            <a:ext cx="12192000" cy="548640"/>
          </a:xfrm>
          <a:prstGeom prst="rect">
            <a:avLst/>
          </a:prstGeom>
          <a:solidFill>
            <a:srgbClr val="932529"/>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endParaRPr lang="fr-FR" sz="2400" dirty="0">
              <a:solidFill>
                <a:prstClr val="white"/>
              </a:solidFill>
            </a:endParaRPr>
          </a:p>
        </p:txBody>
      </p:sp>
      <p:sp>
        <p:nvSpPr>
          <p:cNvPr id="19" name="Titre 1"/>
          <p:cNvSpPr txBox="1">
            <a:spLocks/>
          </p:cNvSpPr>
          <p:nvPr/>
        </p:nvSpPr>
        <p:spPr>
          <a:xfrm>
            <a:off x="0" y="931026"/>
            <a:ext cx="12192000" cy="548640"/>
          </a:xfrm>
          <a:prstGeom prst="rect">
            <a:avLst/>
          </a:prstGeom>
        </p:spPr>
        <p:txBody>
          <a:bodyPr vert="horz" lIns="68580" tIns="34290" rIns="68580" bIns="3429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400" dirty="0">
              <a:solidFill>
                <a:prstClr val="white"/>
              </a:solidFill>
            </a:endParaRPr>
          </a:p>
        </p:txBody>
      </p:sp>
      <p:pic>
        <p:nvPicPr>
          <p:cNvPr id="21" name="Image 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2012" y="6113777"/>
            <a:ext cx="1220395" cy="639547"/>
          </a:xfrm>
          <a:prstGeom prst="rect">
            <a:avLst/>
          </a:prstGeom>
        </p:spPr>
      </p:pic>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
        <p:nvSpPr>
          <p:cNvPr id="5" name="Espace réservé du contenu 4"/>
          <p:cNvSpPr>
            <a:spLocks noGrp="1"/>
          </p:cNvSpPr>
          <p:nvPr>
            <p:ph sz="quarter" idx="10" hasCustomPrompt="1"/>
          </p:nvPr>
        </p:nvSpPr>
        <p:spPr>
          <a:xfrm>
            <a:off x="3352800" y="1077913"/>
            <a:ext cx="6288088" cy="236537"/>
          </a:xfrm>
        </p:spPr>
        <p:txBody>
          <a:bodyPr>
            <a:noAutofit/>
          </a:bodyPr>
          <a:lstStyle>
            <a:lvl1pPr marL="0" indent="0" algn="ctr">
              <a:buFontTx/>
              <a:buNone/>
              <a:defRPr sz="2400">
                <a:solidFill>
                  <a:schemeClr val="bg1">
                    <a:lumMod val="95000"/>
                  </a:schemeClr>
                </a:solidFill>
              </a:defRPr>
            </a:lvl1pPr>
            <a:lvl2pPr marL="457177" indent="0">
              <a:buFontTx/>
              <a:buNone/>
              <a:defRPr sz="2400">
                <a:solidFill>
                  <a:schemeClr val="bg1">
                    <a:lumMod val="95000"/>
                  </a:schemeClr>
                </a:solidFill>
              </a:defRPr>
            </a:lvl2pPr>
            <a:lvl3pPr marL="914353" indent="0">
              <a:buFontTx/>
              <a:buNone/>
              <a:defRPr sz="2400">
                <a:solidFill>
                  <a:schemeClr val="bg1">
                    <a:lumMod val="95000"/>
                  </a:schemeClr>
                </a:solidFill>
              </a:defRPr>
            </a:lvl3pPr>
            <a:lvl4pPr marL="1371531" indent="0">
              <a:buFontTx/>
              <a:buNone/>
              <a:defRPr sz="2400">
                <a:solidFill>
                  <a:schemeClr val="bg1">
                    <a:lumMod val="95000"/>
                  </a:schemeClr>
                </a:solidFill>
              </a:defRPr>
            </a:lvl4pPr>
            <a:lvl5pPr marL="1828709" indent="0">
              <a:buFontTx/>
              <a:buNone/>
              <a:defRPr sz="2400">
                <a:solidFill>
                  <a:schemeClr val="bg1">
                    <a:lumMod val="95000"/>
                  </a:schemeClr>
                </a:solidFill>
              </a:defRPr>
            </a:lvl5pPr>
          </a:lstStyle>
          <a:p>
            <a:pPr lvl="0"/>
            <a:r>
              <a:rPr lang="fr-FR"/>
              <a:t>Fonction</a:t>
            </a:r>
          </a:p>
        </p:txBody>
      </p:sp>
      <p:sp>
        <p:nvSpPr>
          <p:cNvPr id="6" name="Espace réservé pour une image  5"/>
          <p:cNvSpPr>
            <a:spLocks noGrp="1"/>
          </p:cNvSpPr>
          <p:nvPr>
            <p:ph type="pic" sz="quarter" idx="11"/>
          </p:nvPr>
        </p:nvSpPr>
        <p:spPr>
          <a:xfrm>
            <a:off x="728663" y="1709738"/>
            <a:ext cx="1285875" cy="1076325"/>
          </a:xfrm>
        </p:spPr>
        <p:txBody>
          <a:bodyPr/>
          <a:lstStyle/>
          <a:p>
            <a:r>
              <a:rPr lang="fr-FR"/>
              <a:t>Cliquez sur l'icône pour ajouter une image</a:t>
            </a:r>
          </a:p>
        </p:txBody>
      </p:sp>
    </p:spTree>
    <p:extLst>
      <p:ext uri="{BB962C8B-B14F-4D97-AF65-F5344CB8AC3E}">
        <p14:creationId xmlns:p14="http://schemas.microsoft.com/office/powerpoint/2010/main" val="145383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re BTP">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78012" y="4200554"/>
            <a:ext cx="9144000" cy="1655762"/>
          </a:xfrm>
        </p:spPr>
        <p:txBody>
          <a:bodyPr/>
          <a:lstStyle>
            <a:lvl1pPr marL="0" indent="0" algn="ctr">
              <a:buNone/>
              <a:defRPr sz="1800"/>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fr-FR"/>
              <a:t>Modifiez le style des sous-titres du masque</a:t>
            </a:r>
            <a:endParaRPr lang="fr-FR" dirty="0"/>
          </a:p>
        </p:txBody>
      </p:sp>
      <p:sp>
        <p:nvSpPr>
          <p:cNvPr id="9" name="Titre 1"/>
          <p:cNvSpPr txBox="1">
            <a:spLocks/>
          </p:cNvSpPr>
          <p:nvPr/>
        </p:nvSpPr>
        <p:spPr>
          <a:xfrm>
            <a:off x="0" y="3"/>
            <a:ext cx="12192000" cy="2751510"/>
          </a:xfrm>
          <a:prstGeom prst="rect">
            <a:avLst/>
          </a:prstGeom>
          <a:solidFill>
            <a:srgbClr val="E49E34"/>
          </a:solidFill>
        </p:spPr>
        <p:txBody>
          <a:bodyPr vert="horz" lIns="68580" tIns="34290" rIns="68580" bIns="34290" rtlCol="0" anchor="ctr">
            <a:normAutofit/>
          </a:bodyPr>
          <a:lstStyle>
            <a:lvl1pPr algn="ctr" defTabSz="914377" rtl="0" eaLnBrk="1" latinLnBrk="0" hangingPunct="1">
              <a:lnSpc>
                <a:spcPct val="90000"/>
              </a:lnSpc>
              <a:spcBef>
                <a:spcPct val="0"/>
              </a:spcBef>
              <a:buNone/>
              <a:defRPr sz="4000" b="0" kern="1200">
                <a:solidFill>
                  <a:schemeClr val="bg1"/>
                </a:solidFill>
                <a:latin typeface="+mj-lt"/>
                <a:ea typeface="+mj-ea"/>
                <a:cs typeface="+mj-cs"/>
              </a:defRPr>
            </a:lvl1pPr>
          </a:lstStyle>
          <a:p>
            <a:r>
              <a:rPr lang="fr-FR" sz="3600" b="1" dirty="0">
                <a:solidFill>
                  <a:prstClr val="white"/>
                </a:solidFill>
              </a:rPr>
              <a:t>ÉCOLE D’INGÉNIEURS CESI</a:t>
            </a:r>
          </a:p>
          <a:p>
            <a:r>
              <a:rPr lang="fr-FR" sz="3600" b="1">
                <a:solidFill>
                  <a:prstClr val="white"/>
                </a:solidFill>
              </a:rPr>
              <a:t>BTP</a:t>
            </a:r>
            <a:endParaRPr lang="fr-FR" sz="3600" b="1" dirty="0">
              <a:solidFill>
                <a:prstClr val="white"/>
              </a:solidFill>
            </a:endParaRPr>
          </a:p>
        </p:txBody>
      </p:sp>
      <p:sp>
        <p:nvSpPr>
          <p:cNvPr id="10" name="Titre 1"/>
          <p:cNvSpPr txBox="1">
            <a:spLocks/>
          </p:cNvSpPr>
          <p:nvPr/>
        </p:nvSpPr>
        <p:spPr>
          <a:xfrm>
            <a:off x="0" y="2751513"/>
            <a:ext cx="12192000" cy="980902"/>
          </a:xfrm>
          <a:prstGeom prst="rect">
            <a:avLst/>
          </a:prstGeom>
          <a:solidFill>
            <a:srgbClr val="BA692A"/>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fr-FR" sz="2400" dirty="0">
                <a:solidFill>
                  <a:prstClr val="white"/>
                </a:solidFill>
              </a:rPr>
              <a:t>UNE ÉCOLE, DES CHOIX, VOTRE AVENIR.</a:t>
            </a:r>
          </a:p>
        </p:txBody>
      </p:sp>
      <p:pic>
        <p:nvPicPr>
          <p:cNvPr id="11" name="Imag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2012" y="6113777"/>
            <a:ext cx="1220395" cy="639547"/>
          </a:xfrm>
          <a:prstGeom prst="rect">
            <a:avLst/>
          </a:prstGeom>
        </p:spPr>
      </p:pic>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Tree>
    <p:extLst>
      <p:ext uri="{BB962C8B-B14F-4D97-AF65-F5344CB8AC3E}">
        <p14:creationId xmlns:p14="http://schemas.microsoft.com/office/powerpoint/2010/main" val="249838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BTP">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3"/>
            <a:ext cx="12192000" cy="931025"/>
          </a:xfrm>
          <a:solidFill>
            <a:srgbClr val="E49E34"/>
          </a:solidFill>
        </p:spPr>
        <p:txBody>
          <a:bodyPr>
            <a:normAutofit/>
          </a:bodyPr>
          <a:lstStyle>
            <a:lvl1pPr algn="ctr">
              <a:defRPr sz="3000" b="0">
                <a:solidFill>
                  <a:schemeClr val="bg1"/>
                </a:solidFill>
                <a:latin typeface="+mn-lt"/>
              </a:defRPr>
            </a:lvl1pPr>
          </a:lstStyle>
          <a:p>
            <a:r>
              <a:rPr lang="fr-FR" dirty="0"/>
              <a:t>MODIFIEZ LE STYLE DU TITRE</a:t>
            </a:r>
          </a:p>
        </p:txBody>
      </p:sp>
      <p:sp>
        <p:nvSpPr>
          <p:cNvPr id="3" name="Espace réservé du contenu 2"/>
          <p:cNvSpPr>
            <a:spLocks noGrp="1"/>
          </p:cNvSpPr>
          <p:nvPr>
            <p:ph idx="1"/>
          </p:nvPr>
        </p:nvSpPr>
        <p:spPr>
          <a:xfrm>
            <a:off x="955964" y="1579419"/>
            <a:ext cx="11047613" cy="439743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Titre 1"/>
          <p:cNvSpPr txBox="1">
            <a:spLocks/>
          </p:cNvSpPr>
          <p:nvPr/>
        </p:nvSpPr>
        <p:spPr>
          <a:xfrm>
            <a:off x="0" y="931025"/>
            <a:ext cx="12192000" cy="548640"/>
          </a:xfrm>
          <a:prstGeom prst="rect">
            <a:avLst/>
          </a:prstGeom>
          <a:solidFill>
            <a:srgbClr val="BA692A"/>
          </a:solidFill>
        </p:spPr>
        <p:txBody>
          <a:bodyPr vert="horz" lIns="68580" tIns="34290" rIns="68580" bIns="34290" rtlCol="0" anchor="ctr">
            <a:normAutofit/>
          </a:bodyPr>
          <a:lstStyle>
            <a:lvl1pPr algn="ctr" defTabSz="914400" rtl="0" eaLnBrk="1" latinLnBrk="0" hangingPunct="1">
              <a:lnSpc>
                <a:spcPct val="90000"/>
              </a:lnSpc>
              <a:spcBef>
                <a:spcPct val="0"/>
              </a:spcBef>
              <a:buNone/>
              <a:defRPr sz="3600" b="0" kern="1200">
                <a:solidFill>
                  <a:schemeClr val="bg1"/>
                </a:solidFill>
                <a:latin typeface="+mj-lt"/>
                <a:ea typeface="+mj-ea"/>
                <a:cs typeface="+mj-cs"/>
              </a:defRPr>
            </a:lvl1pPr>
          </a:lstStyle>
          <a:p>
            <a:endParaRPr lang="fr-FR" sz="2400" dirty="0">
              <a:solidFill>
                <a:prstClr val="white"/>
              </a:solidFill>
            </a:endParaRPr>
          </a:p>
        </p:txBody>
      </p:sp>
      <p:sp>
        <p:nvSpPr>
          <p:cNvPr id="19" name="Titre 1"/>
          <p:cNvSpPr txBox="1">
            <a:spLocks/>
          </p:cNvSpPr>
          <p:nvPr/>
        </p:nvSpPr>
        <p:spPr>
          <a:xfrm>
            <a:off x="0" y="931026"/>
            <a:ext cx="12192000" cy="548640"/>
          </a:xfrm>
          <a:prstGeom prst="rect">
            <a:avLst/>
          </a:prstGeom>
        </p:spPr>
        <p:txBody>
          <a:bodyPr vert="horz" lIns="68580" tIns="34290" rIns="68580" bIns="3429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400" dirty="0">
              <a:solidFill>
                <a:prstClr val="white"/>
              </a:solidFill>
            </a:endParaRPr>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336" y="6165304"/>
            <a:ext cx="911424" cy="588020"/>
          </a:xfrm>
          <a:prstGeom prst="rect">
            <a:avLst/>
          </a:prstGeom>
        </p:spPr>
      </p:pic>
      <p:sp>
        <p:nvSpPr>
          <p:cNvPr id="5" name="Espace réservé du contenu 4"/>
          <p:cNvSpPr>
            <a:spLocks noGrp="1"/>
          </p:cNvSpPr>
          <p:nvPr>
            <p:ph sz="quarter" idx="10"/>
          </p:nvPr>
        </p:nvSpPr>
        <p:spPr>
          <a:xfrm>
            <a:off x="3352800" y="1077913"/>
            <a:ext cx="6288088" cy="236537"/>
          </a:xfrm>
        </p:spPr>
        <p:txBody>
          <a:bodyPr>
            <a:noAutofit/>
          </a:bodyPr>
          <a:lstStyle>
            <a:lvl1pPr marL="0" indent="0">
              <a:buFontTx/>
              <a:buNone/>
              <a:defRPr sz="2400">
                <a:solidFill>
                  <a:schemeClr val="bg1">
                    <a:lumMod val="95000"/>
                  </a:schemeClr>
                </a:solidFill>
              </a:defRPr>
            </a:lvl1pPr>
            <a:lvl2pPr marL="457177" indent="0">
              <a:buFontTx/>
              <a:buNone/>
              <a:defRPr sz="2400">
                <a:solidFill>
                  <a:schemeClr val="bg1">
                    <a:lumMod val="95000"/>
                  </a:schemeClr>
                </a:solidFill>
              </a:defRPr>
            </a:lvl2pPr>
            <a:lvl3pPr marL="914353" indent="0">
              <a:buFontTx/>
              <a:buNone/>
              <a:defRPr sz="2400">
                <a:solidFill>
                  <a:schemeClr val="bg1">
                    <a:lumMod val="95000"/>
                  </a:schemeClr>
                </a:solidFill>
              </a:defRPr>
            </a:lvl3pPr>
            <a:lvl4pPr marL="1371531" indent="0">
              <a:buFontTx/>
              <a:buNone/>
              <a:defRPr sz="2400">
                <a:solidFill>
                  <a:schemeClr val="bg1">
                    <a:lumMod val="95000"/>
                  </a:schemeClr>
                </a:solidFill>
              </a:defRPr>
            </a:lvl4pPr>
            <a:lvl5pPr marL="1828709" indent="0">
              <a:buFontTx/>
              <a:buNone/>
              <a:defRPr sz="2400">
                <a:solidFill>
                  <a:schemeClr val="bg1">
                    <a:lumMod val="95000"/>
                  </a:schemeClr>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9" name="Imag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88918" y="6088198"/>
            <a:ext cx="1330950" cy="639547"/>
          </a:xfrm>
          <a:prstGeom prst="rect">
            <a:avLst/>
          </a:prstGeom>
        </p:spPr>
      </p:pic>
    </p:spTree>
    <p:extLst>
      <p:ext uri="{BB962C8B-B14F-4D97-AF65-F5344CB8AC3E}">
        <p14:creationId xmlns:p14="http://schemas.microsoft.com/office/powerpoint/2010/main" val="232577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B4054-F343-4245-BF8E-D65F71505AD0}" type="datetimeFigureOut">
              <a:rPr lang="fr-FR" smtClean="0"/>
              <a:t>29/11/2023</a:t>
            </a:fld>
            <a:endParaRPr lang="fr-FR"/>
          </a:p>
        </p:txBody>
      </p:sp>
      <p:sp>
        <p:nvSpPr>
          <p:cNvPr id="5" name="Espace réservé du pied de page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4ECA7-C1A4-4514-B8B1-8232E50A74C1}" type="slidenum">
              <a:rPr lang="fr-FR" smtClean="0"/>
              <a:t>‹N°›</a:t>
            </a:fld>
            <a:endParaRPr lang="fr-FR"/>
          </a:p>
        </p:txBody>
      </p:sp>
    </p:spTree>
    <p:extLst>
      <p:ext uri="{BB962C8B-B14F-4D97-AF65-F5344CB8AC3E}">
        <p14:creationId xmlns:p14="http://schemas.microsoft.com/office/powerpoint/2010/main" val="1308695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meslin@cesi.fr" TargetMode="External"/><Relationship Id="rId2" Type="http://schemas.openxmlformats.org/officeDocument/2006/relationships/hyperlink" Target="mailto:hdelalin@cesi.fr"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2" name="Sous-titre 1"/>
          <p:cNvSpPr>
            <a:spLocks noGrp="1"/>
          </p:cNvSpPr>
          <p:nvPr>
            <p:ph idx="1"/>
          </p:nvPr>
        </p:nvSpPr>
        <p:spPr>
          <a:effectLst>
            <a:glow rad="63500">
              <a:schemeClr val="accent6">
                <a:satMod val="175000"/>
                <a:alpha val="40000"/>
              </a:schemeClr>
            </a:glow>
          </a:effectLst>
        </p:spPr>
        <p:txBody>
          <a:bodyPr>
            <a:normAutofit/>
          </a:bodyPr>
          <a:lstStyle/>
          <a:p>
            <a:r>
              <a:rPr lang="fr-FR" b="1" u="sng" dirty="0">
                <a:solidFill>
                  <a:srgbClr val="000000"/>
                </a:solidFill>
              </a:rPr>
              <a:t>Concepteurs :</a:t>
            </a:r>
            <a:r>
              <a:rPr lang="fr-FR" dirty="0">
                <a:solidFill>
                  <a:srgbClr val="000000"/>
                </a:solidFill>
              </a:rPr>
              <a:t> Hugues DELALIN (</a:t>
            </a:r>
            <a:r>
              <a:rPr lang="fr-FR" dirty="0">
                <a:solidFill>
                  <a:srgbClr val="000000"/>
                </a:solidFill>
                <a:hlinkClick r:id="rId2"/>
              </a:rPr>
              <a:t>hdelalin@cesi.fr</a:t>
            </a:r>
            <a:r>
              <a:rPr lang="fr-FR" dirty="0">
                <a:solidFill>
                  <a:srgbClr val="000000"/>
                </a:solidFill>
              </a:rPr>
              <a:t>) et Céline MESLIN (</a:t>
            </a:r>
            <a:r>
              <a:rPr lang="fr-FR" dirty="0">
                <a:solidFill>
                  <a:srgbClr val="000000"/>
                </a:solidFill>
                <a:hlinkClick r:id="rId3"/>
              </a:rPr>
              <a:t>cmeslin@cesi.fr</a:t>
            </a:r>
            <a:r>
              <a:rPr lang="fr-FR" dirty="0">
                <a:solidFill>
                  <a:srgbClr val="000000"/>
                </a:solidFill>
              </a:rPr>
              <a:t>) </a:t>
            </a:r>
          </a:p>
          <a:p>
            <a:endParaRPr lang="fr-FR" dirty="0">
              <a:solidFill>
                <a:srgbClr val="000000"/>
              </a:solidFill>
            </a:endParaRPr>
          </a:p>
          <a:p>
            <a:r>
              <a:rPr lang="fr-FR" sz="2400" dirty="0">
                <a:solidFill>
                  <a:srgbClr val="000000"/>
                </a:solidFill>
              </a:rPr>
              <a:t>Du 20 novembre 2023  au </a:t>
            </a:r>
            <a:r>
              <a:rPr lang="fr-FR" sz="2400">
                <a:solidFill>
                  <a:srgbClr val="000000"/>
                </a:solidFill>
              </a:rPr>
              <a:t>08 Décembre </a:t>
            </a:r>
            <a:r>
              <a:rPr lang="fr-FR" sz="2400" dirty="0">
                <a:solidFill>
                  <a:srgbClr val="000000"/>
                </a:solidFill>
              </a:rPr>
              <a:t>2023</a:t>
            </a:r>
          </a:p>
          <a:p>
            <a:endParaRPr lang="fr-FR" dirty="0"/>
          </a:p>
        </p:txBody>
      </p:sp>
      <p:sp>
        <p:nvSpPr>
          <p:cNvPr id="5" name="Espace réservé du contenu 4"/>
          <p:cNvSpPr>
            <a:spLocks noGrp="1"/>
          </p:cNvSpPr>
          <p:nvPr>
            <p:ph sz="quarter" idx="10"/>
          </p:nvPr>
        </p:nvSpPr>
        <p:spPr/>
        <p:txBody>
          <a:bodyPr/>
          <a:lstStyle/>
          <a:p>
            <a:endParaRPr lang="fr-FR"/>
          </a:p>
        </p:txBody>
      </p:sp>
      <p:sp>
        <p:nvSpPr>
          <p:cNvPr id="4" name="Rectangle 3"/>
          <p:cNvSpPr/>
          <p:nvPr/>
        </p:nvSpPr>
        <p:spPr>
          <a:xfrm>
            <a:off x="2728634" y="3767435"/>
            <a:ext cx="67347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Projet </a:t>
            </a:r>
            <a:r>
              <a:rPr lang="fr-FR" sz="54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Pimp</a:t>
            </a: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My</a:t>
            </a: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Fridge</a:t>
            </a: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p>
        </p:txBody>
      </p:sp>
    </p:spTree>
    <p:extLst>
      <p:ext uri="{BB962C8B-B14F-4D97-AF65-F5344CB8AC3E}">
        <p14:creationId xmlns:p14="http://schemas.microsoft.com/office/powerpoint/2010/main" val="87586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OBJECTIFS PEDAGOGIQUES</a:t>
            </a:r>
          </a:p>
        </p:txBody>
      </p:sp>
      <p:sp>
        <p:nvSpPr>
          <p:cNvPr id="3" name="Espace réservé du contenu 2"/>
          <p:cNvSpPr>
            <a:spLocks noGrp="1"/>
          </p:cNvSpPr>
          <p:nvPr>
            <p:ph idx="1"/>
          </p:nvPr>
        </p:nvSpPr>
        <p:spPr/>
        <p:txBody>
          <a:bodyPr>
            <a:normAutofit lnSpcReduction="10000"/>
          </a:bodyPr>
          <a:lstStyle/>
          <a:p>
            <a:r>
              <a:rPr lang="fr-FR" dirty="0">
                <a:solidFill>
                  <a:srgbClr val="000000"/>
                </a:solidFill>
              </a:rPr>
              <a:t>Donner à l’ensemble des élèves ingénieurs entrants un socle de base à la fois scientifique et technique.</a:t>
            </a:r>
          </a:p>
          <a:p>
            <a:endParaRPr lang="fr-FR" dirty="0">
              <a:solidFill>
                <a:srgbClr val="000000"/>
              </a:solidFill>
            </a:endParaRPr>
          </a:p>
          <a:p>
            <a:r>
              <a:rPr lang="fr-FR" dirty="0">
                <a:solidFill>
                  <a:srgbClr val="000000"/>
                </a:solidFill>
              </a:rPr>
              <a:t>3 matières scientifiques : </a:t>
            </a:r>
          </a:p>
          <a:p>
            <a:pPr lvl="1"/>
            <a:r>
              <a:rPr lang="fr-FR" dirty="0">
                <a:solidFill>
                  <a:srgbClr val="000000"/>
                </a:solidFill>
              </a:rPr>
              <a:t>Électricité </a:t>
            </a:r>
          </a:p>
          <a:p>
            <a:pPr lvl="1"/>
            <a:r>
              <a:rPr lang="fr-FR" dirty="0">
                <a:solidFill>
                  <a:srgbClr val="000000"/>
                </a:solidFill>
              </a:rPr>
              <a:t>Automatique</a:t>
            </a:r>
          </a:p>
          <a:p>
            <a:pPr lvl="1"/>
            <a:r>
              <a:rPr lang="fr-FR" dirty="0">
                <a:solidFill>
                  <a:srgbClr val="000000"/>
                </a:solidFill>
              </a:rPr>
              <a:t>Thermodynamique </a:t>
            </a:r>
          </a:p>
          <a:p>
            <a:endParaRPr lang="fr-FR" dirty="0">
              <a:solidFill>
                <a:srgbClr val="000000"/>
              </a:solidFill>
            </a:endParaRPr>
          </a:p>
          <a:p>
            <a:r>
              <a:rPr lang="fr-FR" dirty="0">
                <a:solidFill>
                  <a:srgbClr val="000000"/>
                </a:solidFill>
              </a:rPr>
              <a:t>1 matière technique : </a:t>
            </a:r>
          </a:p>
          <a:p>
            <a:pPr lvl="1"/>
            <a:r>
              <a:rPr lang="fr-FR" dirty="0">
                <a:solidFill>
                  <a:srgbClr val="000000"/>
                </a:solidFill>
              </a:rPr>
              <a:t>Programmation orientée objet</a:t>
            </a:r>
          </a:p>
        </p:txBody>
      </p:sp>
      <p:sp>
        <p:nvSpPr>
          <p:cNvPr id="4" name="Espace réservé du contenu 3"/>
          <p:cNvSpPr>
            <a:spLocks noGrp="1"/>
          </p:cNvSpPr>
          <p:nvPr>
            <p:ph sz="quarter" idx="10"/>
          </p:nvPr>
        </p:nvSpPr>
        <p:spPr/>
        <p:txBody>
          <a:bodyPr/>
          <a:lstStyle/>
          <a:p>
            <a:endParaRPr lang="fr-FR"/>
          </a:p>
        </p:txBody>
      </p:sp>
    </p:spTree>
    <p:extLst>
      <p:ext uri="{BB962C8B-B14F-4D97-AF65-F5344CB8AC3E}">
        <p14:creationId xmlns:p14="http://schemas.microsoft.com/office/powerpoint/2010/main" val="174507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MODALITES D’EVALUATION</a:t>
            </a:r>
          </a:p>
        </p:txBody>
      </p:sp>
      <p:sp>
        <p:nvSpPr>
          <p:cNvPr id="3" name="Espace réservé du contenu 2"/>
          <p:cNvSpPr>
            <a:spLocks noGrp="1"/>
          </p:cNvSpPr>
          <p:nvPr>
            <p:ph idx="1"/>
          </p:nvPr>
        </p:nvSpPr>
        <p:spPr/>
        <p:txBody>
          <a:bodyPr>
            <a:normAutofit fontScale="92500" lnSpcReduction="10000"/>
          </a:bodyPr>
          <a:lstStyle/>
          <a:p>
            <a:r>
              <a:rPr lang="fr-FR" dirty="0">
                <a:solidFill>
                  <a:srgbClr val="000000"/>
                </a:solidFill>
              </a:rPr>
              <a:t>2 CCTLS permettant l’acquisition des connaissances sur les concepts de : </a:t>
            </a:r>
          </a:p>
          <a:p>
            <a:pPr lvl="1"/>
            <a:r>
              <a:rPr lang="fr-FR" dirty="0">
                <a:solidFill>
                  <a:srgbClr val="000000"/>
                </a:solidFill>
              </a:rPr>
              <a:t>Thermodynamique le 29 Novembre 2023</a:t>
            </a:r>
          </a:p>
          <a:p>
            <a:pPr lvl="1"/>
            <a:r>
              <a:rPr lang="fr-FR" dirty="0">
                <a:solidFill>
                  <a:srgbClr val="000000"/>
                </a:solidFill>
              </a:rPr>
              <a:t>Automatique le 07 Décembre 2023</a:t>
            </a:r>
          </a:p>
          <a:p>
            <a:endParaRPr lang="fr-FR" dirty="0">
              <a:solidFill>
                <a:srgbClr val="000000"/>
              </a:solidFill>
            </a:endParaRPr>
          </a:p>
          <a:p>
            <a:r>
              <a:rPr lang="fr-FR" dirty="0">
                <a:solidFill>
                  <a:srgbClr val="000000"/>
                </a:solidFill>
              </a:rPr>
              <a:t>1 poster de projet : à rendre pour le 07 décembre 2023 à 17 heures </a:t>
            </a:r>
          </a:p>
          <a:p>
            <a:endParaRPr lang="fr-FR" dirty="0">
              <a:solidFill>
                <a:srgbClr val="000000"/>
              </a:solidFill>
            </a:endParaRPr>
          </a:p>
          <a:p>
            <a:r>
              <a:rPr lang="fr-FR" dirty="0">
                <a:solidFill>
                  <a:srgbClr val="000000"/>
                </a:solidFill>
              </a:rPr>
              <a:t>1 démonstration finale pour valider l’acquisition de savoir-faire et de la compétence qui se déroulera le 08 décembre 2023</a:t>
            </a:r>
          </a:p>
          <a:p>
            <a:endParaRPr lang="fr-FR" dirty="0">
              <a:solidFill>
                <a:srgbClr val="000000"/>
              </a:solidFill>
            </a:endParaRPr>
          </a:p>
          <a:p>
            <a:r>
              <a:rPr lang="fr-FR" dirty="0">
                <a:solidFill>
                  <a:srgbClr val="000000"/>
                </a:solidFill>
              </a:rPr>
              <a:t>Une courte vidéo de votre projet peut être un plus lors de la présentation</a:t>
            </a:r>
          </a:p>
        </p:txBody>
      </p:sp>
      <p:sp>
        <p:nvSpPr>
          <p:cNvPr id="4" name="Espace réservé du contenu 3"/>
          <p:cNvSpPr>
            <a:spLocks noGrp="1"/>
          </p:cNvSpPr>
          <p:nvPr>
            <p:ph sz="quarter" idx="10"/>
          </p:nvPr>
        </p:nvSpPr>
        <p:spPr/>
        <p:txBody>
          <a:bodyPr/>
          <a:lstStyle/>
          <a:p>
            <a:endParaRPr lang="fr-FR"/>
          </a:p>
        </p:txBody>
      </p:sp>
    </p:spTree>
    <p:extLst>
      <p:ext uri="{BB962C8B-B14F-4D97-AF65-F5344CB8AC3E}">
        <p14:creationId xmlns:p14="http://schemas.microsoft.com/office/powerpoint/2010/main" val="325134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ORGANISATION DU PROJET</a:t>
            </a:r>
          </a:p>
        </p:txBody>
      </p:sp>
      <p:pic>
        <p:nvPicPr>
          <p:cNvPr id="15" name="Espace réservé du contenu 14"/>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10351377" y="3070880"/>
            <a:ext cx="1062828" cy="1021060"/>
          </a:xfrm>
        </p:spPr>
      </p:pic>
      <p:graphicFrame>
        <p:nvGraphicFramePr>
          <p:cNvPr id="13" name="Espace réservé du contenu 12"/>
          <p:cNvGraphicFramePr>
            <a:graphicFrameLocks noGrp="1"/>
          </p:cNvGraphicFramePr>
          <p:nvPr>
            <p:ph idx="1"/>
            <p:extLst>
              <p:ext uri="{D42A27DB-BD31-4B8C-83A1-F6EECF244321}">
                <p14:modId xmlns:p14="http://schemas.microsoft.com/office/powerpoint/2010/main" val="2032211687"/>
              </p:ext>
            </p:extLst>
          </p:nvPr>
        </p:nvGraphicFramePr>
        <p:xfrm>
          <a:off x="955675" y="1579563"/>
          <a:ext cx="11047413" cy="4397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ZoneTexte 13"/>
          <p:cNvSpPr txBox="1"/>
          <p:nvPr/>
        </p:nvSpPr>
        <p:spPr>
          <a:xfrm>
            <a:off x="10081260" y="1988820"/>
            <a:ext cx="1497330" cy="1200329"/>
          </a:xfrm>
          <a:prstGeom prst="rect">
            <a:avLst/>
          </a:prstGeom>
          <a:noFill/>
        </p:spPr>
        <p:txBody>
          <a:bodyPr wrap="square" rtlCol="0">
            <a:spAutoFit/>
          </a:bodyPr>
          <a:lstStyle/>
          <a:p>
            <a:r>
              <a:rPr lang="fr-FR" dirty="0">
                <a:solidFill>
                  <a:srgbClr val="000000"/>
                </a:solidFill>
              </a:rPr>
              <a:t>08/12 : Présentation de projet</a:t>
            </a:r>
          </a:p>
          <a:p>
            <a:endParaRPr lang="fr-FR" dirty="0">
              <a:solidFill>
                <a:srgbClr val="000000"/>
              </a:solidFill>
            </a:endParaRPr>
          </a:p>
        </p:txBody>
      </p:sp>
      <p:sp>
        <p:nvSpPr>
          <p:cNvPr id="3" name="ZoneTexte 2"/>
          <p:cNvSpPr txBox="1"/>
          <p:nvPr/>
        </p:nvSpPr>
        <p:spPr>
          <a:xfrm>
            <a:off x="790575" y="2181225"/>
            <a:ext cx="1866900" cy="646331"/>
          </a:xfrm>
          <a:prstGeom prst="rect">
            <a:avLst/>
          </a:prstGeom>
          <a:noFill/>
        </p:spPr>
        <p:txBody>
          <a:bodyPr wrap="square" rtlCol="0">
            <a:spAutoFit/>
          </a:bodyPr>
          <a:lstStyle/>
          <a:p>
            <a:r>
              <a:rPr lang="fr-FR" dirty="0">
                <a:solidFill>
                  <a:srgbClr val="000000"/>
                </a:solidFill>
              </a:rPr>
              <a:t>Par groupe de 3 à 4 personnes</a:t>
            </a:r>
          </a:p>
        </p:txBody>
      </p:sp>
    </p:spTree>
    <p:extLst>
      <p:ext uri="{BB962C8B-B14F-4D97-AF65-F5344CB8AC3E}">
        <p14:creationId xmlns:p14="http://schemas.microsoft.com/office/powerpoint/2010/main" val="177377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CONTEXTE DU PROJET</a:t>
            </a:r>
          </a:p>
        </p:txBody>
      </p:sp>
      <p:sp>
        <p:nvSpPr>
          <p:cNvPr id="3" name="Espace réservé du contenu 2"/>
          <p:cNvSpPr>
            <a:spLocks noGrp="1"/>
          </p:cNvSpPr>
          <p:nvPr>
            <p:ph idx="1"/>
          </p:nvPr>
        </p:nvSpPr>
        <p:spPr/>
        <p:txBody>
          <a:bodyPr/>
          <a:lstStyle/>
          <a:p>
            <a:r>
              <a:rPr lang="fr-FR" dirty="0">
                <a:solidFill>
                  <a:srgbClr val="000000"/>
                </a:solidFill>
              </a:rPr>
              <a:t>Vous vous êtes procuré un mini réfrigérateur USB qui refroidit votre boisson préférée</a:t>
            </a:r>
          </a:p>
          <a:p>
            <a:endParaRPr lang="fr-FR" dirty="0">
              <a:solidFill>
                <a:srgbClr val="000000"/>
              </a:solidFill>
            </a:endParaRPr>
          </a:p>
          <a:p>
            <a:r>
              <a:rPr lang="fr-FR" dirty="0">
                <a:solidFill>
                  <a:srgbClr val="000000"/>
                </a:solidFill>
              </a:rPr>
              <a:t>Après quelques jours d’utilisation, vous vous rendez compte que la température extérieure influence la température de votre boisson et que, souvent la boisson est trop fraîche ce qui ne vous permet pas d’en apprécier tous les arômes </a:t>
            </a:r>
          </a:p>
          <a:p>
            <a:endParaRPr lang="fr-FR" dirty="0">
              <a:solidFill>
                <a:srgbClr val="000000"/>
              </a:solidFill>
            </a:endParaRPr>
          </a:p>
          <a:p>
            <a:r>
              <a:rPr lang="fr-FR" dirty="0">
                <a:solidFill>
                  <a:srgbClr val="000000"/>
                </a:solidFill>
              </a:rPr>
              <a:t>Vous décidez donc d’agir armé de votre carte </a:t>
            </a:r>
            <a:r>
              <a:rPr lang="fr-FR" dirty="0" err="1">
                <a:solidFill>
                  <a:srgbClr val="000000"/>
                </a:solidFill>
              </a:rPr>
              <a:t>Arduino</a:t>
            </a:r>
            <a:r>
              <a:rPr lang="fr-FR" dirty="0">
                <a:solidFill>
                  <a:srgbClr val="000000"/>
                </a:solidFill>
              </a:rPr>
              <a:t> préférée </a:t>
            </a:r>
            <a:r>
              <a:rPr lang="fr-FR" dirty="0">
                <a:solidFill>
                  <a:srgbClr val="000000"/>
                </a:solidFill>
                <a:sym typeface="Wingdings" panose="05000000000000000000" pitchFamily="2" charset="2"/>
              </a:rPr>
              <a:t></a:t>
            </a:r>
            <a:endParaRPr lang="fr-FR" dirty="0">
              <a:solidFill>
                <a:srgbClr val="000000"/>
              </a:solidFill>
            </a:endParaRPr>
          </a:p>
        </p:txBody>
      </p:sp>
      <p:sp>
        <p:nvSpPr>
          <p:cNvPr id="4" name="Espace réservé du contenu 3"/>
          <p:cNvSpPr>
            <a:spLocks noGrp="1"/>
          </p:cNvSpPr>
          <p:nvPr>
            <p:ph sz="quarter" idx="10"/>
          </p:nvPr>
        </p:nvSpPr>
        <p:spPr/>
        <p:txBody>
          <a:bodyPr/>
          <a:lstStyle/>
          <a:p>
            <a:endParaRPr lang="fr-FR"/>
          </a:p>
        </p:txBody>
      </p:sp>
    </p:spTree>
    <p:extLst>
      <p:ext uri="{BB962C8B-B14F-4D97-AF65-F5344CB8AC3E}">
        <p14:creationId xmlns:p14="http://schemas.microsoft.com/office/powerpoint/2010/main" val="129903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OBJECTIFS FONCTIONNELS</a:t>
            </a:r>
          </a:p>
        </p:txBody>
      </p:sp>
      <p:sp>
        <p:nvSpPr>
          <p:cNvPr id="3" name="Espace réservé du contenu 2"/>
          <p:cNvSpPr>
            <a:spLocks noGrp="1"/>
          </p:cNvSpPr>
          <p:nvPr>
            <p:ph idx="1"/>
          </p:nvPr>
        </p:nvSpPr>
        <p:spPr/>
        <p:txBody>
          <a:bodyPr/>
          <a:lstStyle/>
          <a:p>
            <a:r>
              <a:rPr lang="fr-FR" dirty="0">
                <a:solidFill>
                  <a:srgbClr val="000000"/>
                </a:solidFill>
              </a:rPr>
              <a:t>Créer une interface graphique en JAVA permettant de : </a:t>
            </a:r>
          </a:p>
          <a:p>
            <a:pPr marL="0" indent="0">
              <a:buNone/>
            </a:pPr>
            <a:endParaRPr lang="fr-FR" dirty="0">
              <a:solidFill>
                <a:srgbClr val="000000"/>
              </a:solidFill>
            </a:endParaRPr>
          </a:p>
          <a:p>
            <a:pPr lvl="1"/>
            <a:r>
              <a:rPr lang="fr-FR" dirty="0">
                <a:solidFill>
                  <a:srgbClr val="000000"/>
                </a:solidFill>
              </a:rPr>
              <a:t>Modifier la température de la consigne</a:t>
            </a:r>
          </a:p>
          <a:p>
            <a:pPr lvl="1"/>
            <a:endParaRPr lang="fr-FR" dirty="0">
              <a:solidFill>
                <a:srgbClr val="000000"/>
              </a:solidFill>
            </a:endParaRPr>
          </a:p>
          <a:p>
            <a:pPr lvl="1"/>
            <a:r>
              <a:rPr lang="fr-FR" dirty="0">
                <a:solidFill>
                  <a:srgbClr val="000000"/>
                </a:solidFill>
              </a:rPr>
              <a:t>Afficher l’évolution des températures : intérieure, du module réfrigérant et la température extérieure</a:t>
            </a:r>
          </a:p>
          <a:p>
            <a:pPr lvl="1"/>
            <a:endParaRPr lang="fr-FR" dirty="0">
              <a:solidFill>
                <a:srgbClr val="000000"/>
              </a:solidFill>
            </a:endParaRPr>
          </a:p>
          <a:p>
            <a:pPr lvl="1"/>
            <a:r>
              <a:rPr lang="fr-FR" dirty="0">
                <a:solidFill>
                  <a:srgbClr val="000000"/>
                </a:solidFill>
              </a:rPr>
              <a:t>Alerter en cas de condensation</a:t>
            </a:r>
          </a:p>
          <a:p>
            <a:pPr lvl="1"/>
            <a:endParaRPr lang="fr-FR" dirty="0">
              <a:solidFill>
                <a:srgbClr val="000000"/>
              </a:solidFill>
            </a:endParaRPr>
          </a:p>
          <a:p>
            <a:pPr lvl="1"/>
            <a:r>
              <a:rPr lang="fr-FR">
                <a:solidFill>
                  <a:srgbClr val="000000"/>
                </a:solidFill>
              </a:rPr>
              <a:t>Alerter </a:t>
            </a:r>
            <a:r>
              <a:rPr lang="fr-FR" dirty="0">
                <a:solidFill>
                  <a:srgbClr val="000000"/>
                </a:solidFill>
              </a:rPr>
              <a:t>en cas d’augmentation anormale de la température (porte ouverte par exemple)</a:t>
            </a:r>
          </a:p>
        </p:txBody>
      </p:sp>
      <p:pic>
        <p:nvPicPr>
          <p:cNvPr id="5" name="Espace réservé du contenu 4"/>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9772651" y="3718243"/>
            <a:ext cx="1474470" cy="1474470"/>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7353" y="1935480"/>
            <a:ext cx="1755458" cy="1314899"/>
          </a:xfrm>
          <a:prstGeom prst="rect">
            <a:avLst/>
          </a:prstGeom>
        </p:spPr>
      </p:pic>
    </p:spTree>
    <p:extLst>
      <p:ext uri="{BB962C8B-B14F-4D97-AF65-F5344CB8AC3E}">
        <p14:creationId xmlns:p14="http://schemas.microsoft.com/office/powerpoint/2010/main" val="333671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MONDE DE DEMAIN EST A VOS PIEDS !!!!</a:t>
            </a:r>
          </a:p>
        </p:txBody>
      </p:sp>
      <p:sp>
        <p:nvSpPr>
          <p:cNvPr id="3" name="Espace réservé du contenu 2"/>
          <p:cNvSpPr>
            <a:spLocks noGrp="1"/>
          </p:cNvSpPr>
          <p:nvPr>
            <p:ph idx="1"/>
          </p:nvPr>
        </p:nvSpPr>
        <p:spPr>
          <a:xfrm>
            <a:off x="955965" y="1579419"/>
            <a:ext cx="4816186" cy="4397433"/>
          </a:xfrm>
        </p:spPr>
        <p:txBody>
          <a:bodyPr/>
          <a:lstStyle/>
          <a:p>
            <a:r>
              <a:rPr lang="fr-FR" dirty="0">
                <a:solidFill>
                  <a:srgbClr val="000000"/>
                </a:solidFill>
              </a:rPr>
              <a:t>Vous disposez : </a:t>
            </a:r>
          </a:p>
          <a:p>
            <a:pPr lvl="1"/>
            <a:r>
              <a:rPr lang="fr-FR" dirty="0">
                <a:solidFill>
                  <a:srgbClr val="000000"/>
                </a:solidFill>
              </a:rPr>
              <a:t>D’un frigo USB</a:t>
            </a:r>
          </a:p>
          <a:p>
            <a:pPr lvl="1"/>
            <a:r>
              <a:rPr lang="fr-FR" dirty="0">
                <a:solidFill>
                  <a:srgbClr val="000000"/>
                </a:solidFill>
              </a:rPr>
              <a:t>D’une carte </a:t>
            </a:r>
            <a:r>
              <a:rPr lang="fr-FR" dirty="0" err="1">
                <a:solidFill>
                  <a:srgbClr val="000000"/>
                </a:solidFill>
              </a:rPr>
              <a:t>Arduino</a:t>
            </a:r>
            <a:endParaRPr lang="fr-FR" dirty="0">
              <a:solidFill>
                <a:srgbClr val="000000"/>
              </a:solidFill>
            </a:endParaRPr>
          </a:p>
          <a:p>
            <a:pPr lvl="1"/>
            <a:r>
              <a:rPr lang="fr-FR" dirty="0">
                <a:solidFill>
                  <a:srgbClr val="000000"/>
                </a:solidFill>
              </a:rPr>
              <a:t>Et d’une motivation au top!!!!</a:t>
            </a:r>
          </a:p>
          <a:p>
            <a:pPr lvl="1"/>
            <a:endParaRPr lang="fr-FR" dirty="0"/>
          </a:p>
        </p:txBody>
      </p:sp>
      <p:sp>
        <p:nvSpPr>
          <p:cNvPr id="5" name="Espace réservé du contenu 2"/>
          <p:cNvSpPr txBox="1">
            <a:spLocks/>
          </p:cNvSpPr>
          <p:nvPr/>
        </p:nvSpPr>
        <p:spPr>
          <a:xfrm>
            <a:off x="6229005" y="1731818"/>
            <a:ext cx="4816186" cy="4397433"/>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rgbClr val="000000"/>
                </a:solidFill>
              </a:rPr>
              <a:t>Bientôt votre rêve sera réalité </a:t>
            </a:r>
            <a:r>
              <a:rPr lang="fr-FR" dirty="0">
                <a:solidFill>
                  <a:srgbClr val="000000"/>
                </a:solidFill>
                <a:sym typeface="Wingdings" panose="05000000000000000000" pitchFamily="2" charset="2"/>
              </a:rPr>
              <a:t> !!!!</a:t>
            </a:r>
            <a:endParaRPr lang="fr-FR" dirty="0">
              <a:solidFill>
                <a:srgbClr val="000000"/>
              </a:solidFill>
            </a:endParaRPr>
          </a:p>
          <a:p>
            <a:pPr lvl="1"/>
            <a:endParaRPr lang="fr-FR" dirty="0"/>
          </a:p>
        </p:txBody>
      </p:sp>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487" y="3602027"/>
            <a:ext cx="2143125" cy="2143125"/>
          </a:xfrm>
          <a:prstGeom prst="rect">
            <a:avLst/>
          </a:prstGeom>
        </p:spPr>
      </p:pic>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920" y="3930534"/>
            <a:ext cx="2857500" cy="1600200"/>
          </a:xfrm>
          <a:prstGeom prst="rect">
            <a:avLst/>
          </a:prstGeom>
        </p:spPr>
      </p:pic>
      <p:sp>
        <p:nvSpPr>
          <p:cNvPr id="17" name="ZoneTexte 16"/>
          <p:cNvSpPr txBox="1"/>
          <p:nvPr/>
        </p:nvSpPr>
        <p:spPr>
          <a:xfrm>
            <a:off x="4023360" y="5943600"/>
            <a:ext cx="4457700" cy="646331"/>
          </a:xfrm>
          <a:prstGeom prst="rect">
            <a:avLst/>
          </a:prstGeom>
          <a:noFill/>
        </p:spPr>
        <p:txBody>
          <a:bodyPr wrap="square" rtlCol="0">
            <a:spAutoFit/>
          </a:bodyPr>
          <a:lstStyle/>
          <a:p>
            <a:r>
              <a:rPr lang="fr-FR" sz="3600" dirty="0">
                <a:solidFill>
                  <a:srgbClr val="000000"/>
                </a:solidFill>
              </a:rPr>
              <a:t>Bon courage à tous !!!</a:t>
            </a:r>
          </a:p>
        </p:txBody>
      </p:sp>
      <p:sp>
        <p:nvSpPr>
          <p:cNvPr id="18" name="Espace réservé du contenu 17"/>
          <p:cNvSpPr>
            <a:spLocks noGrp="1"/>
          </p:cNvSpPr>
          <p:nvPr>
            <p:ph sz="quarter" idx="10"/>
          </p:nvPr>
        </p:nvSpPr>
        <p:spPr/>
        <p:txBody>
          <a:bodyPr/>
          <a:lstStyle/>
          <a:p>
            <a:endParaRPr lang="fr-FR"/>
          </a:p>
        </p:txBody>
      </p:sp>
      <p:sp>
        <p:nvSpPr>
          <p:cNvPr id="19" name="ZoneTexte 18"/>
          <p:cNvSpPr txBox="1"/>
          <p:nvPr/>
        </p:nvSpPr>
        <p:spPr>
          <a:xfrm>
            <a:off x="4754880" y="4411980"/>
            <a:ext cx="1828800" cy="523220"/>
          </a:xfrm>
          <a:prstGeom prst="rect">
            <a:avLst/>
          </a:prstGeom>
          <a:noFill/>
        </p:spPr>
        <p:txBody>
          <a:bodyPr wrap="square" rtlCol="0">
            <a:spAutoFit/>
          </a:bodyPr>
          <a:lstStyle/>
          <a:p>
            <a:r>
              <a:rPr lang="fr-FR" sz="2800" dirty="0">
                <a:solidFill>
                  <a:srgbClr val="000000"/>
                </a:solidFill>
              </a:rPr>
              <a:t>Deviendra </a:t>
            </a:r>
          </a:p>
        </p:txBody>
      </p:sp>
    </p:spTree>
    <p:extLst>
      <p:ext uri="{BB962C8B-B14F-4D97-AF65-F5344CB8AC3E}">
        <p14:creationId xmlns:p14="http://schemas.microsoft.com/office/powerpoint/2010/main" val="2420368571"/>
      </p:ext>
    </p:extLst>
  </p:cSld>
  <p:clrMapOvr>
    <a:masterClrMapping/>
  </p:clrMapOvr>
</p:sld>
</file>

<file path=ppt/theme/theme1.xml><?xml version="1.0" encoding="utf-8"?>
<a:theme xmlns:a="http://schemas.openxmlformats.org/drawingml/2006/main" name="modele ppt ecole ingenieur">
  <a:themeElements>
    <a:clrScheme name="Personnalisé 2">
      <a:dk1>
        <a:srgbClr val="FF0000"/>
      </a:dk1>
      <a:lt1>
        <a:sysClr val="window" lastClr="FFFFFF"/>
      </a:lt1>
      <a:dk2>
        <a:srgbClr val="CC3399"/>
      </a:dk2>
      <a:lt2>
        <a:srgbClr val="C00000"/>
      </a:lt2>
      <a:accent1>
        <a:srgbClr val="990000"/>
      </a:accent1>
      <a:accent2>
        <a:srgbClr val="BF0000"/>
      </a:accent2>
      <a:accent3>
        <a:srgbClr val="FF0000"/>
      </a:accent3>
      <a:accent4>
        <a:srgbClr val="A5A5A5"/>
      </a:accent4>
      <a:accent5>
        <a:srgbClr val="7F7F7F"/>
      </a:accent5>
      <a:accent6>
        <a:srgbClr val="F2F2F2"/>
      </a:accent6>
      <a:hlink>
        <a:srgbClr val="993300"/>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 ppt ecole ingenieur</Template>
  <TotalTime>9327</TotalTime>
  <Words>326</Words>
  <Application>Microsoft Office PowerPoint</Application>
  <PresentationFormat>Grand écran</PresentationFormat>
  <Paragraphs>55</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modele ppt ecole ingenieur</vt:lpstr>
      <vt:lpstr>Présentation PowerPoint</vt:lpstr>
      <vt:lpstr>OBJECTIFS PEDAGOGIQUES</vt:lpstr>
      <vt:lpstr>MODALITES D’EVALUATION</vt:lpstr>
      <vt:lpstr>ORGANISATION DU PROJET</vt:lpstr>
      <vt:lpstr>CONTEXTE DU PROJET</vt:lpstr>
      <vt:lpstr>OBJECTIFS FONCTIONNELS</vt:lpstr>
      <vt:lpstr>LE MONDE DE DEMAIN EST A VOS PIEDS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Saveuse, Morgan</dc:creator>
  <cp:lastModifiedBy>NGAKO Franck</cp:lastModifiedBy>
  <cp:revision>99</cp:revision>
  <dcterms:created xsi:type="dcterms:W3CDTF">2015-09-04T11:57:20Z</dcterms:created>
  <dcterms:modified xsi:type="dcterms:W3CDTF">2023-11-29T14:20:56Z</dcterms:modified>
</cp:coreProperties>
</file>