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6A0"/>
    <a:srgbClr val="8F4D4C"/>
    <a:srgbClr val="2D8F7F"/>
    <a:srgbClr val="9A2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/>
    <p:restoredTop sz="93632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707FC-0325-A145-AB55-FBDF4CB79B87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4C742-B106-DB44-8C2F-15ED5E414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6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9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6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43FE-EA0A-ED4D-9B52-64753CE714F6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130EF-E165-2C4B-BB42-3307EBC11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6.png"/><Relationship Id="rId8" Type="http://schemas.openxmlformats.org/officeDocument/2006/relationships/image" Target="../media/image3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437140" y="974041"/>
            <a:ext cx="9165543" cy="4069553"/>
            <a:chOff x="437140" y="974041"/>
            <a:chExt cx="9165543" cy="4069553"/>
          </a:xfrm>
        </p:grpSpPr>
        <p:sp>
          <p:nvSpPr>
            <p:cNvPr id="5" name="Rectangle 4"/>
            <p:cNvSpPr/>
            <p:nvPr/>
          </p:nvSpPr>
          <p:spPr>
            <a:xfrm>
              <a:off x="1667932" y="1871369"/>
              <a:ext cx="2892134" cy="17101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7932" y="1871369"/>
              <a:ext cx="2892136" cy="1712329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5400000">
              <a:off x="2895998" y="115060"/>
              <a:ext cx="436002" cy="2892134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815655" y="974041"/>
                  <a:ext cx="411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655" y="974041"/>
                  <a:ext cx="411523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940" r="-597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/>
            <p:cNvSpPr/>
            <p:nvPr/>
          </p:nvSpPr>
          <p:spPr>
            <a:xfrm>
              <a:off x="1152157" y="1882857"/>
              <a:ext cx="436002" cy="1700841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437140" y="2505856"/>
                  <a:ext cx="7834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40" y="2505856"/>
                  <a:ext cx="7834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6160888" y="1868259"/>
              <a:ext cx="740134" cy="251535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Left Brace 11"/>
            <p:cNvSpPr/>
            <p:nvPr/>
          </p:nvSpPr>
          <p:spPr>
            <a:xfrm rot="5400000">
              <a:off x="6331299" y="1163517"/>
              <a:ext cx="398228" cy="7412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5619745" y="1883243"/>
              <a:ext cx="412603" cy="2500375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191141" y="1995173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6462292" y="977570"/>
                  <a:ext cx="1053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i="1" dirty="0" smtClean="0"/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292" y="977570"/>
                  <a:ext cx="105399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6471" r="-1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 rot="5400000">
              <a:off x="8238575" y="2349032"/>
              <a:ext cx="1723722" cy="741215"/>
              <a:chOff x="3042284" y="2274357"/>
              <a:chExt cx="7326636" cy="1337523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042285" y="2274357"/>
                <a:ext cx="7326635" cy="13375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0033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42284" y="2274358"/>
                <a:ext cx="7326634" cy="1337522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9338692" y="1880564"/>
              <a:ext cx="4626" cy="16276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191141" y="2169031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191141" y="2341463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91301" y="251714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191301" y="2691004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6191301" y="286343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191141" y="374925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191141" y="3923114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191141" y="409554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191301" y="4271229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6200675" y="4548270"/>
                  <a:ext cx="83061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675" y="4548270"/>
                  <a:ext cx="83061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>
              <a:off x="1700811" y="2018229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00811" y="2192314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Brace 31"/>
            <p:cNvSpPr/>
            <p:nvPr/>
          </p:nvSpPr>
          <p:spPr>
            <a:xfrm>
              <a:off x="8238069" y="1857778"/>
              <a:ext cx="412603" cy="1725920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8629403" y="4546342"/>
                  <a:ext cx="973280" cy="4972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𝟑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9403" y="4546342"/>
                  <a:ext cx="973280" cy="4972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1700810" y="2370739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00810" y="2543862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700809" y="2720205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700809" y="2886748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191141" y="3038744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191141" y="3212602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191141" y="340581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191301" y="3581499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9168979" y="1888959"/>
              <a:ext cx="4626" cy="16276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014300" y="1889149"/>
              <a:ext cx="4626" cy="16276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8851207" y="1884116"/>
              <a:ext cx="4626" cy="162763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Brace 44"/>
            <p:cNvSpPr/>
            <p:nvPr/>
          </p:nvSpPr>
          <p:spPr>
            <a:xfrm rot="5400000">
              <a:off x="8909425" y="1200221"/>
              <a:ext cx="398228" cy="7412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039700" y="990270"/>
                  <a:ext cx="1053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i="1" dirty="0" smtClean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700" y="990270"/>
                  <a:ext cx="10539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6471" r="-1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/>
                <p:cNvSpPr/>
                <p:nvPr/>
              </p:nvSpPr>
              <p:spPr>
                <a:xfrm>
                  <a:off x="2472668" y="4503253"/>
                  <a:ext cx="994118" cy="5403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668" y="4503253"/>
                  <a:ext cx="994118" cy="54034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6163135" y="1868259"/>
              <a:ext cx="740135" cy="2515359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/>
                <p:cNvSpPr/>
                <p:nvPr/>
              </p:nvSpPr>
              <p:spPr>
                <a:xfrm>
                  <a:off x="4846022" y="4581929"/>
                  <a:ext cx="3401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6022" y="4581929"/>
                  <a:ext cx="34015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7671802" y="4610302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802" y="4610302"/>
                  <a:ext cx="29815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204" r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1700811" y="3070439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700810" y="3246782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700810" y="3413325"/>
              <a:ext cx="2769201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46383" y="2987438"/>
                  <a:ext cx="4115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383" y="2987438"/>
                  <a:ext cx="411523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7505573" y="2532204"/>
                  <a:ext cx="7834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573" y="2532204"/>
                  <a:ext cx="78348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447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/>
          <p:cNvGrpSpPr/>
          <p:nvPr/>
        </p:nvGrpSpPr>
        <p:grpSpPr>
          <a:xfrm>
            <a:off x="330158" y="1386460"/>
            <a:ext cx="9696782" cy="3294953"/>
            <a:chOff x="330158" y="1386460"/>
            <a:chExt cx="9696782" cy="3294953"/>
          </a:xfrm>
        </p:grpSpPr>
        <p:sp>
          <p:nvSpPr>
            <p:cNvPr id="5" name="Rectangle 4"/>
            <p:cNvSpPr/>
            <p:nvPr/>
          </p:nvSpPr>
          <p:spPr>
            <a:xfrm>
              <a:off x="9396778" y="2279741"/>
              <a:ext cx="265419" cy="9326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162594" y="2284294"/>
              <a:ext cx="232156" cy="93268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24091" y="2277779"/>
              <a:ext cx="238503" cy="9326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83856" y="2278404"/>
              <a:ext cx="267447" cy="146520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49672" y="2282956"/>
              <a:ext cx="242726" cy="14606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5169" y="2291446"/>
              <a:ext cx="1452278" cy="91107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3732" y="2299876"/>
              <a:ext cx="1464766" cy="9110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80257" y="2284693"/>
              <a:ext cx="4398241" cy="911077"/>
              <a:chOff x="3042284" y="2274358"/>
              <a:chExt cx="6361789" cy="1337522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042285" y="2274358"/>
                <a:ext cx="2148695" cy="13375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0033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2284" y="2274358"/>
                <a:ext cx="6361789" cy="1337522"/>
              </a:xfrm>
              <a:prstGeom prst="rect">
                <a:avLst/>
              </a:prstGeom>
              <a:noFill/>
              <a:ln w="603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Left Brace 12"/>
            <p:cNvSpPr/>
            <p:nvPr/>
          </p:nvSpPr>
          <p:spPr>
            <a:xfrm rot="5400000">
              <a:off x="3274815" y="-192695"/>
              <a:ext cx="436002" cy="4371364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27018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623350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819682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014830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419961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27425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2931225" y="1386460"/>
                  <a:ext cx="11275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blocks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225" y="1386460"/>
                  <a:ext cx="112755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5082" b="-1213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Brace 20"/>
            <p:cNvSpPr/>
            <p:nvPr/>
          </p:nvSpPr>
          <p:spPr>
            <a:xfrm>
              <a:off x="759442" y="2271862"/>
              <a:ext cx="436002" cy="923909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330158" y="2525488"/>
                  <a:ext cx="41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58" y="2525488"/>
                  <a:ext cx="41953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035781" y="4194742"/>
                  <a:ext cx="974562" cy="404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5781" y="4194742"/>
                  <a:ext cx="974562" cy="40491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875" r="-11250" b="-253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 rot="5400000">
              <a:off x="8827199" y="2360772"/>
              <a:ext cx="928782" cy="741214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e 24"/>
            <p:cNvSpPr/>
            <p:nvPr/>
          </p:nvSpPr>
          <p:spPr>
            <a:xfrm>
              <a:off x="8432848" y="2255407"/>
              <a:ext cx="412603" cy="947116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/>
                <p:cNvSpPr/>
                <p:nvPr/>
              </p:nvSpPr>
              <p:spPr>
                <a:xfrm>
                  <a:off x="8490494" y="4194741"/>
                  <a:ext cx="1536446" cy="4866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1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(:,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 smtClean="0"/>
                </a:p>
              </p:txBody>
            </p:sp>
          </mc:Choice>
          <mc:Fallback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0494" y="4194741"/>
                  <a:ext cx="1536446" cy="4866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Left Brace 26"/>
            <p:cNvSpPr/>
            <p:nvPr/>
          </p:nvSpPr>
          <p:spPr>
            <a:xfrm rot="5400000">
              <a:off x="9092629" y="1609425"/>
              <a:ext cx="398228" cy="7412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232693" y="1426643"/>
                  <a:ext cx="1053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693" y="1426643"/>
                  <a:ext cx="10539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471" r="-11764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/>
                <p:cNvSpPr/>
                <p:nvPr/>
              </p:nvSpPr>
              <p:spPr>
                <a:xfrm>
                  <a:off x="7958318" y="2522123"/>
                  <a:ext cx="41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318" y="2522123"/>
                  <a:ext cx="41953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6811169" y="2265291"/>
              <a:ext cx="238503" cy="14783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0033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11169" y="2265291"/>
              <a:ext cx="740135" cy="1478321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e 31"/>
            <p:cNvSpPr/>
            <p:nvPr/>
          </p:nvSpPr>
          <p:spPr>
            <a:xfrm rot="5400000">
              <a:off x="6993345" y="1616045"/>
              <a:ext cx="398228" cy="741218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6270026" y="2280275"/>
              <a:ext cx="412603" cy="1463337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6841422" y="2392205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127994" y="1426643"/>
                  <a:ext cx="1053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n-US" dirty="0" smtClean="0"/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994" y="1426643"/>
                  <a:ext cx="10539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2222" r="-10555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6841422" y="2566063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841422" y="2738495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841582" y="2914178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841582" y="308803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6841582" y="3260468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/>
                <p:cNvSpPr/>
                <p:nvPr/>
              </p:nvSpPr>
              <p:spPr>
                <a:xfrm>
                  <a:off x="6428693" y="4194741"/>
                  <a:ext cx="149906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charset="0"/>
                              </a:rPr>
                              <m:t>𝟒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:</m:t>
                            </m:r>
                            <m:r>
                              <a:rPr lang="en-US" sz="2400" b="1" i="1" smtClean="0">
                                <a:latin typeface="Cambria Math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(:,</m:t>
                        </m:r>
                        <m:r>
                          <a:rPr lang="en-US" sz="2400" b="1" i="1" smtClean="0">
                            <a:latin typeface="Cambria Math" charset="0"/>
                          </a:rPr>
                          <m:t>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693" y="4194741"/>
                  <a:ext cx="1499065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816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6841422" y="3435776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841422" y="3609634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5675477" y="2782863"/>
                  <a:ext cx="758606" cy="4031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477" y="2782863"/>
                  <a:ext cx="758606" cy="4031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Left Brace 44"/>
            <p:cNvSpPr/>
            <p:nvPr/>
          </p:nvSpPr>
          <p:spPr>
            <a:xfrm rot="16200000">
              <a:off x="1837039" y="2737931"/>
              <a:ext cx="398228" cy="1458037"/>
            </a:xfrm>
            <a:prstGeom prst="leftBrac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213530" y="2315351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884957" y="3721597"/>
                  <a:ext cx="573940" cy="3108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i="1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957" y="3721597"/>
                  <a:ext cx="573940" cy="3108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5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2896580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092912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3289244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484392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889523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096987" y="2313426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683092" y="2315351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334816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531148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7480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922628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327759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535223" y="2314368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121328" y="2316293"/>
              <a:ext cx="6928" cy="79345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5182629" y="4194741"/>
                  <a:ext cx="34015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29" y="4194741"/>
                  <a:ext cx="340158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983593" y="4240907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3593" y="4240907"/>
                  <a:ext cx="298159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204" r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/>
            <p:nvPr/>
          </p:nvCxnSpPr>
          <p:spPr>
            <a:xfrm>
              <a:off x="8944380" y="2373422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8944380" y="2547280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8944380" y="2719712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8944540" y="2895395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8944540" y="3069253"/>
              <a:ext cx="647702" cy="219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29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16290</TotalTime>
  <Words>132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Hayashi, Koby B.</dc:creator>
  <cp:lastModifiedBy>Ballard, Grey M.</cp:lastModifiedBy>
  <cp:revision>96</cp:revision>
  <cp:lastPrinted>2017-08-22T19:22:37Z</cp:lastPrinted>
  <dcterms:created xsi:type="dcterms:W3CDTF">2017-07-06T17:56:08Z</dcterms:created>
  <dcterms:modified xsi:type="dcterms:W3CDTF">2018-05-29T14:49:12Z</dcterms:modified>
</cp:coreProperties>
</file>