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4"/>
    <p:restoredTop sz="93692"/>
  </p:normalViewPr>
  <p:slideViewPr>
    <p:cSldViewPr snapToGrid="0" snapToObjects="1">
      <p:cViewPr varScale="1">
        <p:scale>
          <a:sx n="55" d="100"/>
          <a:sy n="5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C950-46B6-B84F-B792-82887D83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CF1D1-5BD1-7041-859C-37F5149B0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034F-D1C3-D044-8EE1-833B6BA6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744A-F092-1840-812F-DC5ED640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E1BDC-4A2B-0644-87D8-BE6BB18B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3E6-D5F8-704E-9964-3C4BFDBA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4E0FF-07E9-ED40-B298-5196D2255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D46B-6093-6640-8759-DFDA9A4F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DB2F-D5E7-7849-B114-FDD827B2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55DF-9093-1249-BC76-A5BC95B3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B0EFD-13DE-024E-8BAA-FC5554B08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4D38D-5161-CB44-95B5-EECC796F9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6DA9-B058-8A47-BB01-86EE1FE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E609-1F7D-2049-9D59-8CDD72B6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1CAD-0317-9348-AA27-C96DCA3C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7ACB-4C6D-8B44-9500-61D527C3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F0AA-7AEF-1B4F-9E2D-1B6C6077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C071-6594-3C4F-9443-33228CBC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50B1-D24C-674E-8377-A112FEBD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A860-A7BD-DF4A-AE51-D5749220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9632-E379-274F-B024-5BD89AF2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1B6AB-FD2A-F44F-8C01-A2EDF283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0399-0926-3A43-913C-A9EF64CE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0852-8F85-E245-9D77-5EDA1D13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AF32E-C6DD-D449-A5A5-C77E2B2D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6079-6355-394C-8CD8-D62BBAD3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C904-7337-644F-AF2F-F75E94F21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FA93-210D-DA4D-BF09-1487451A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4240E-D099-4944-9811-1C1901DC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5CAD9-E591-EB42-B33A-6235DBAF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FF24-9B3B-0543-8B10-07F7305B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D4FC-F7DB-EF41-AA93-55EFE431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70946-C754-004C-A0F9-40033601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44559-CFEB-6945-ADF2-F2892795B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E1A74-3CC8-DA43-89D3-B76AAEB9B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081C8-D09F-7747-85E9-A264529AC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A04AF-FCF3-3340-BB37-756F75B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F9F76-9433-A84A-A148-7FEC28CF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94D1-F433-E94F-A2F1-71013BCF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F92F-9ABB-624E-9FF7-CD14162E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C439F-4968-3F4F-BF83-0CCBB85C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37FF7-4192-844F-9582-F2219BE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92447-511A-1D4F-8164-E23B0C79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2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50A23-5F5E-3B41-AFF3-A0352059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642F9-7F85-2F47-B5D6-9BD5B625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91790-BC2C-D44E-8CFD-4549039D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C595-A5F1-CE4F-BD64-38DB138D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10ED-DDDC-6C43-87CD-C9625679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44D5C-8981-4F4F-A0A1-53D8D913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963D8-68AD-5041-B1D7-A42CE557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CB6BB-C33D-B440-B4B0-0DCCAF01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C1E8-969C-CD48-868A-5714C1F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4233-DC0E-5043-A842-2F4D063A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08DC8-B365-3046-BFE4-3A5B78CB3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5EB9B-57CB-9B4A-B454-BFC3680C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AD08-AA23-AC4E-944E-D6BD4BF4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032B1-A0CA-B442-9874-E8712F1C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51F97-06B7-3049-BC2F-5498BE9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84213-CF34-1341-BF2C-DFD98DFB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C1A9-BBE2-D645-8535-CB27A816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5417-60A1-134B-A4CC-47BC77265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5D26-CFDD-1044-BD8E-F349F41BA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F422-1EE7-7C4F-937D-7C1030EF8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14681C96-FC69-8C49-BB63-9B4E11E86089}"/>
              </a:ext>
            </a:extLst>
          </p:cNvPr>
          <p:cNvSpPr/>
          <p:nvPr/>
        </p:nvSpPr>
        <p:spPr>
          <a:xfrm>
            <a:off x="394855" y="3572753"/>
            <a:ext cx="1953491" cy="1745673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0D371-4078-EF4A-8866-3AF74253591D}"/>
              </a:ext>
            </a:extLst>
          </p:cNvPr>
          <p:cNvSpPr/>
          <p:nvPr/>
        </p:nvSpPr>
        <p:spPr>
          <a:xfrm>
            <a:off x="2426182" y="3824920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≈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AD85C5-D7C8-5D4D-B442-C9A44CA46B76}"/>
              </a:ext>
            </a:extLst>
          </p:cNvPr>
          <p:cNvGrpSpPr/>
          <p:nvPr/>
        </p:nvGrpSpPr>
        <p:grpSpPr>
          <a:xfrm>
            <a:off x="3283527" y="728136"/>
            <a:ext cx="2157769" cy="2530398"/>
            <a:chOff x="3286342" y="1145198"/>
            <a:chExt cx="2157769" cy="25303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096853-3819-0F40-A183-40352AF0CA57}"/>
                </a:ext>
              </a:extLst>
            </p:cNvPr>
            <p:cNvSpPr/>
            <p:nvPr/>
          </p:nvSpPr>
          <p:spPr>
            <a:xfrm>
              <a:off x="3286342" y="1993335"/>
              <a:ext cx="150041" cy="16822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EF0690-2D46-D24F-ADAA-07DA61F80E3C}"/>
                </a:ext>
              </a:extLst>
            </p:cNvPr>
            <p:cNvSpPr/>
            <p:nvPr/>
          </p:nvSpPr>
          <p:spPr>
            <a:xfrm rot="5400000">
              <a:off x="4527960" y="1077184"/>
              <a:ext cx="150041" cy="16822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77A1CA-AE92-C149-9C1C-71769A0464A3}"/>
                </a:ext>
              </a:extLst>
            </p:cNvPr>
            <p:cNvSpPr/>
            <p:nvPr/>
          </p:nvSpPr>
          <p:spPr>
            <a:xfrm rot="3016596">
              <a:off x="4116846" y="379088"/>
              <a:ext cx="150041" cy="16822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ube 10">
            <a:extLst>
              <a:ext uri="{FF2B5EF4-FFF2-40B4-BE49-F238E27FC236}">
                <a16:creationId xmlns:a16="http://schemas.microsoft.com/office/drawing/2014/main" id="{9E2D64BF-3B9A-CF4A-9F35-66E17CC31B66}"/>
              </a:ext>
            </a:extLst>
          </p:cNvPr>
          <p:cNvSpPr/>
          <p:nvPr/>
        </p:nvSpPr>
        <p:spPr>
          <a:xfrm>
            <a:off x="3494161" y="3490692"/>
            <a:ext cx="1953491" cy="174567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Rank 1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Tensor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90458-C12C-1D48-A5F5-7208D5C23FA5}"/>
              </a:ext>
            </a:extLst>
          </p:cNvPr>
          <p:cNvSpPr/>
          <p:nvPr/>
        </p:nvSpPr>
        <p:spPr>
          <a:xfrm>
            <a:off x="5697306" y="3795838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98196F-01F6-3B4E-AA95-7D1D7CB29320}"/>
              </a:ext>
            </a:extLst>
          </p:cNvPr>
          <p:cNvSpPr/>
          <p:nvPr/>
        </p:nvSpPr>
        <p:spPr>
          <a:xfrm>
            <a:off x="5518104" y="1576273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AB45F70-E3EA-3B44-8BFB-1E47B3113D14}"/>
              </a:ext>
            </a:extLst>
          </p:cNvPr>
          <p:cNvSpPr/>
          <p:nvPr/>
        </p:nvSpPr>
        <p:spPr>
          <a:xfrm>
            <a:off x="6584470" y="3490692"/>
            <a:ext cx="1953491" cy="174567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Rank 1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Tensor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0946E-E4E1-E54D-8DC5-29CC3B250EEC}"/>
              </a:ext>
            </a:extLst>
          </p:cNvPr>
          <p:cNvSpPr/>
          <p:nvPr/>
        </p:nvSpPr>
        <p:spPr>
          <a:xfrm>
            <a:off x="8830950" y="1581649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346170-8EAF-E444-A413-4ADCE13616C9}"/>
              </a:ext>
            </a:extLst>
          </p:cNvPr>
          <p:cNvSpPr/>
          <p:nvPr/>
        </p:nvSpPr>
        <p:spPr>
          <a:xfrm>
            <a:off x="9025710" y="3572753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…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29145AF9-FBB3-FC4B-BE6E-0221C298916B}"/>
              </a:ext>
            </a:extLst>
          </p:cNvPr>
          <p:cNvSpPr/>
          <p:nvPr/>
        </p:nvSpPr>
        <p:spPr>
          <a:xfrm>
            <a:off x="10075023" y="3490691"/>
            <a:ext cx="1953491" cy="174567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Rank 1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Tensor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AD8FFBB-3BD6-0344-AD20-A94601E2F6A6}"/>
              </a:ext>
            </a:extLst>
          </p:cNvPr>
          <p:cNvSpPr/>
          <p:nvPr/>
        </p:nvSpPr>
        <p:spPr>
          <a:xfrm rot="5400000">
            <a:off x="7078753" y="1277852"/>
            <a:ext cx="1154531" cy="8744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6CD24E-53D1-114C-933B-A0D24B169223}"/>
              </a:ext>
            </a:extLst>
          </p:cNvPr>
          <p:cNvSpPr txBox="1"/>
          <p:nvPr/>
        </p:nvSpPr>
        <p:spPr>
          <a:xfrm>
            <a:off x="5624946" y="6227611"/>
            <a:ext cx="4479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Sum of ‘r’ Rank-1 Tensors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48D46-FF52-4346-8104-87570B61E5ED}"/>
              </a:ext>
            </a:extLst>
          </p:cNvPr>
          <p:cNvSpPr/>
          <p:nvPr/>
        </p:nvSpPr>
        <p:spPr>
          <a:xfrm>
            <a:off x="274634" y="1571410"/>
            <a:ext cx="504049" cy="16118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761B2C-077F-CB4A-A6E3-5E4CC641A657}"/>
              </a:ext>
            </a:extLst>
          </p:cNvPr>
          <p:cNvSpPr/>
          <p:nvPr/>
        </p:nvSpPr>
        <p:spPr>
          <a:xfrm rot="5400000">
            <a:off x="1479910" y="1002527"/>
            <a:ext cx="504049" cy="1611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ABFAEE-739B-704E-84D2-8CB46A25E166}"/>
              </a:ext>
            </a:extLst>
          </p:cNvPr>
          <p:cNvSpPr/>
          <p:nvPr/>
        </p:nvSpPr>
        <p:spPr>
          <a:xfrm rot="3070037">
            <a:off x="927969" y="-82181"/>
            <a:ext cx="504049" cy="1611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F00613-8EA2-A14E-8A44-962FC5BF30A9}"/>
              </a:ext>
            </a:extLst>
          </p:cNvPr>
          <p:cNvSpPr txBox="1"/>
          <p:nvPr/>
        </p:nvSpPr>
        <p:spPr>
          <a:xfrm>
            <a:off x="346046" y="3089409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C2D984-5B98-5942-826D-3B5B7D3FEE03}"/>
              </a:ext>
            </a:extLst>
          </p:cNvPr>
          <p:cNvSpPr txBox="1"/>
          <p:nvPr/>
        </p:nvSpPr>
        <p:spPr>
          <a:xfrm>
            <a:off x="2535750" y="1560556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58640-ED44-2843-96FC-1DA85DE23AA1}"/>
              </a:ext>
            </a:extLst>
          </p:cNvPr>
          <p:cNvSpPr txBox="1"/>
          <p:nvPr/>
        </p:nvSpPr>
        <p:spPr>
          <a:xfrm rot="2879544">
            <a:off x="296116" y="1067913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BC2AF0-F82E-FB45-A032-966C83A932EB}"/>
              </a:ext>
            </a:extLst>
          </p:cNvPr>
          <p:cNvGrpSpPr/>
          <p:nvPr/>
        </p:nvGrpSpPr>
        <p:grpSpPr>
          <a:xfrm>
            <a:off x="6246027" y="849683"/>
            <a:ext cx="2157769" cy="2530398"/>
            <a:chOff x="3286342" y="1145198"/>
            <a:chExt cx="2157769" cy="253039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2F52CE-FF25-A342-96BB-F1B2C9D4F7E1}"/>
                </a:ext>
              </a:extLst>
            </p:cNvPr>
            <p:cNvSpPr/>
            <p:nvPr/>
          </p:nvSpPr>
          <p:spPr>
            <a:xfrm>
              <a:off x="3286342" y="1993335"/>
              <a:ext cx="150041" cy="16822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054CD7-4A36-A44E-89B6-D7B22590944D}"/>
                </a:ext>
              </a:extLst>
            </p:cNvPr>
            <p:cNvSpPr/>
            <p:nvPr/>
          </p:nvSpPr>
          <p:spPr>
            <a:xfrm rot="5400000">
              <a:off x="4527960" y="1077184"/>
              <a:ext cx="150041" cy="16822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A69634C-3C8F-7349-81AB-203E88AAFC1D}"/>
                </a:ext>
              </a:extLst>
            </p:cNvPr>
            <p:cNvSpPr/>
            <p:nvPr/>
          </p:nvSpPr>
          <p:spPr>
            <a:xfrm rot="3016596">
              <a:off x="4116846" y="379088"/>
              <a:ext cx="150041" cy="16822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CC6D81-4B92-E649-B350-1A3670F20B49}"/>
              </a:ext>
            </a:extLst>
          </p:cNvPr>
          <p:cNvGrpSpPr/>
          <p:nvPr/>
        </p:nvGrpSpPr>
        <p:grpSpPr>
          <a:xfrm>
            <a:off x="9808035" y="849683"/>
            <a:ext cx="2157769" cy="2530398"/>
            <a:chOff x="3286342" y="1145198"/>
            <a:chExt cx="2157769" cy="25303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304DB2-6E07-9843-8F75-5DB92C1077FC}"/>
                </a:ext>
              </a:extLst>
            </p:cNvPr>
            <p:cNvSpPr/>
            <p:nvPr/>
          </p:nvSpPr>
          <p:spPr>
            <a:xfrm>
              <a:off x="3286342" y="1993335"/>
              <a:ext cx="150041" cy="16822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0B7C67-EAEB-6B42-8369-4058C9B561F5}"/>
                </a:ext>
              </a:extLst>
            </p:cNvPr>
            <p:cNvSpPr/>
            <p:nvPr/>
          </p:nvSpPr>
          <p:spPr>
            <a:xfrm rot="5400000">
              <a:off x="4527960" y="1077184"/>
              <a:ext cx="150041" cy="16822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9424E4C-7210-F44A-938A-DA90DBD1F614}"/>
                </a:ext>
              </a:extLst>
            </p:cNvPr>
            <p:cNvSpPr/>
            <p:nvPr/>
          </p:nvSpPr>
          <p:spPr>
            <a:xfrm rot="3016596">
              <a:off x="4116846" y="379088"/>
              <a:ext cx="150041" cy="16822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1F6128-78F6-AD40-A889-8CE98CB2BA37}"/>
                  </a:ext>
                </a:extLst>
              </p:cNvPr>
              <p:cNvSpPr txBox="1"/>
              <p:nvPr/>
            </p:nvSpPr>
            <p:spPr>
              <a:xfrm>
                <a:off x="912163" y="5353952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1F6128-78F6-AD40-A889-8CE98CB2B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63" y="5353952"/>
                <a:ext cx="535659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89EE21D-8264-6B4F-A914-288BD7311E73}"/>
                  </a:ext>
                </a:extLst>
              </p:cNvPr>
              <p:cNvSpPr txBox="1"/>
              <p:nvPr/>
            </p:nvSpPr>
            <p:spPr>
              <a:xfrm>
                <a:off x="-61420" y="4255872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89EE21D-8264-6B4F-A914-288BD731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20" y="4255872"/>
                <a:ext cx="53565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A59F2B-B700-5F4A-AFEB-84A10F8DBC1D}"/>
                  </a:ext>
                </a:extLst>
              </p:cNvPr>
              <p:cNvSpPr txBox="1"/>
              <p:nvPr/>
            </p:nvSpPr>
            <p:spPr>
              <a:xfrm rot="2183489">
                <a:off x="129383" y="3469731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A59F2B-B700-5F4A-AFEB-84A10F8D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3489">
                <a:off x="129383" y="3469731"/>
                <a:ext cx="53565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F0356C-BBD9-C544-822F-688B605FD83A}"/>
                  </a:ext>
                </a:extLst>
              </p:cNvPr>
              <p:cNvSpPr txBox="1"/>
              <p:nvPr/>
            </p:nvSpPr>
            <p:spPr>
              <a:xfrm>
                <a:off x="-116840" y="1956016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F0356C-BBD9-C544-822F-688B605FD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840" y="1956016"/>
                <a:ext cx="535659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D74258-15E1-7846-8456-512D77AB304D}"/>
                  </a:ext>
                </a:extLst>
              </p:cNvPr>
              <p:cNvSpPr txBox="1"/>
              <p:nvPr/>
            </p:nvSpPr>
            <p:spPr>
              <a:xfrm>
                <a:off x="1459418" y="2056568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D74258-15E1-7846-8456-512D77AB3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418" y="2056568"/>
                <a:ext cx="535659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47A251-C09A-0849-A1A2-168F9BE58EE0}"/>
                  </a:ext>
                </a:extLst>
              </p:cNvPr>
              <p:cNvSpPr txBox="1"/>
              <p:nvPr/>
            </p:nvSpPr>
            <p:spPr>
              <a:xfrm rot="2183489">
                <a:off x="531167" y="172347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47A251-C09A-0849-A1A2-168F9BE5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3489">
                <a:off x="531167" y="172347"/>
                <a:ext cx="53565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D1473-FC5D-BA48-9AE6-9997C40BAD60}"/>
              </a:ext>
            </a:extLst>
          </p:cNvPr>
          <p:cNvCxnSpPr>
            <a:cxnSpLocks/>
          </p:cNvCxnSpPr>
          <p:nvPr/>
        </p:nvCxnSpPr>
        <p:spPr>
          <a:xfrm>
            <a:off x="4420466" y="2663642"/>
            <a:ext cx="0" cy="12420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3325C6-8DAF-B64C-901F-119F5739F473}"/>
              </a:ext>
            </a:extLst>
          </p:cNvPr>
          <p:cNvCxnSpPr>
            <a:cxnSpLocks/>
          </p:cNvCxnSpPr>
          <p:nvPr/>
        </p:nvCxnSpPr>
        <p:spPr>
          <a:xfrm>
            <a:off x="7520517" y="2642925"/>
            <a:ext cx="0" cy="12420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4F495E-2CB5-7842-96F2-6CA0E7AD2E20}"/>
              </a:ext>
            </a:extLst>
          </p:cNvPr>
          <p:cNvCxnSpPr>
            <a:cxnSpLocks/>
          </p:cNvCxnSpPr>
          <p:nvPr/>
        </p:nvCxnSpPr>
        <p:spPr>
          <a:xfrm>
            <a:off x="11124673" y="2624784"/>
            <a:ext cx="0" cy="12420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B45C652-363E-AD4B-A3DE-F6BA960A3A70}"/>
              </a:ext>
            </a:extLst>
          </p:cNvPr>
          <p:cNvSpPr/>
          <p:nvPr/>
        </p:nvSpPr>
        <p:spPr>
          <a:xfrm>
            <a:off x="8537961" y="3772915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2904FA-F041-0D4B-94E4-00863C154020}"/>
              </a:ext>
            </a:extLst>
          </p:cNvPr>
          <p:cNvSpPr/>
          <p:nvPr/>
        </p:nvSpPr>
        <p:spPr>
          <a:xfrm>
            <a:off x="8275540" y="1836208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98E0D-9B05-B845-8D6D-E92A0EB0099E}"/>
              </a:ext>
            </a:extLst>
          </p:cNvPr>
          <p:cNvSpPr txBox="1"/>
          <p:nvPr/>
        </p:nvSpPr>
        <p:spPr>
          <a:xfrm>
            <a:off x="2264769" y="191720"/>
            <a:ext cx="114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 Rank Factors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6127F0-6E97-BE43-900A-F9474F2F34EB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 flipV="1">
            <a:off x="1338025" y="791885"/>
            <a:ext cx="926744" cy="128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8D664C-32E3-AF4B-BD7A-6CD94AA7C7E9}"/>
              </a:ext>
            </a:extLst>
          </p:cNvPr>
          <p:cNvCxnSpPr>
            <a:cxnSpLocks/>
            <a:stCxn id="30" idx="1"/>
          </p:cNvCxnSpPr>
          <p:nvPr/>
        </p:nvCxnSpPr>
        <p:spPr>
          <a:xfrm flipV="1">
            <a:off x="1731935" y="920045"/>
            <a:ext cx="559341" cy="636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0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Kannan, Ramki Ramakrishnan</dc:creator>
  <cp:lastModifiedBy>Kannan, Ramki Ramakrishnan</cp:lastModifiedBy>
  <cp:revision>16</cp:revision>
  <cp:lastPrinted>2018-03-29T03:26:12Z</cp:lastPrinted>
  <dcterms:created xsi:type="dcterms:W3CDTF">2018-03-29T02:44:02Z</dcterms:created>
  <dcterms:modified xsi:type="dcterms:W3CDTF">2018-03-29T03:26:14Z</dcterms:modified>
</cp:coreProperties>
</file>