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098"/>
    <p:restoredTop sz="93659"/>
  </p:normalViewPr>
  <p:slideViewPr>
    <p:cSldViewPr snapToGrid="0" snapToObjects="1">
      <p:cViewPr varScale="1">
        <p:scale>
          <a:sx n="88" d="100"/>
          <a:sy n="88" d="100"/>
        </p:scale>
        <p:origin x="4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03C950-46B6-B84F-B792-82887D8310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F0ACF1D1-5BD1-7041-859C-37F5149B02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D11034F-D1C3-D044-8EE1-833B6BA6A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D1D64-A1EB-234F-98E8-4C3AB8D17E77}" type="datetimeFigureOut">
              <a:rPr lang="en-US" smtClean="0"/>
              <a:t>5/17/18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0F1744A-F092-1840-812F-DC5ED6408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D4E1BDC-4A2B-0644-87D8-BE6BB18B4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6123E-34F2-6541-8802-2A4912443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585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04313E6-D5F8-704E-9964-3C4BFDBAE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384E0FF-07E9-ED40-B298-5196D2255A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161D46B-6093-6640-8759-DFDA9A4F8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D1D64-A1EB-234F-98E8-4C3AB8D17E77}" type="datetimeFigureOut">
              <a:rPr lang="en-US" smtClean="0"/>
              <a:t>5/17/18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4B4DB2F-D5E7-7849-B114-FDD827B2E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B6955DF-9093-1249-BC76-A5BC95B34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6123E-34F2-6541-8802-2A4912443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796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A30B0EFD-13DE-024E-8BAA-FC5554B085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CE34D38D-5161-CB44-95B5-EECC796F9D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4B86DA9-B058-8A47-BB01-86EE1FE7E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D1D64-A1EB-234F-98E8-4C3AB8D17E77}" type="datetimeFigureOut">
              <a:rPr lang="en-US" smtClean="0"/>
              <a:t>5/17/18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FD0E609-1F7D-2049-9D59-8CDD72B63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2B51CAD-0317-9348-AA27-C96DCA3C8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6123E-34F2-6541-8802-2A4912443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576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F417ACB-4C6D-8B44-9500-61D527C3E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C47F0AA-7AEF-1B4F-9E2D-1B6C6077E2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FC9C071-6594-3C4F-9443-33228CBC6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D1D64-A1EB-234F-98E8-4C3AB8D17E77}" type="datetimeFigureOut">
              <a:rPr lang="en-US" smtClean="0"/>
              <a:t>5/17/18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48550B1-D24C-674E-8377-A112FEBD4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ED0A860-A7BD-DF4A-AE51-D57492204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6123E-34F2-6541-8802-2A4912443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919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9D29632-E379-274F-B024-5BD89AF24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641B6AB-FD2A-F44F-8C01-A2EDF28376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8F60399-0926-3A43-913C-A9EF64CEF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D1D64-A1EB-234F-98E8-4C3AB8D17E77}" type="datetimeFigureOut">
              <a:rPr lang="en-US" smtClean="0"/>
              <a:t>5/17/18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F230852-8F85-E245-9D77-5EDA1D133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51AF32E-C6DD-D449-A5A5-C77E2B2D0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6123E-34F2-6541-8802-2A4912443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024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CD16079-6355-394C-8CD8-D62BBAD3E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BA8C904-7337-644F-AF2F-F75E94F21B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3F8FA93-210D-DA4D-BF09-1487451AD9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234240E-D099-4944-9811-1C1901DC1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D1D64-A1EB-234F-98E8-4C3AB8D17E77}" type="datetimeFigureOut">
              <a:rPr lang="en-US" smtClean="0"/>
              <a:t>5/17/18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D45CAD9-E591-EB42-B33A-6235DBAFC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FA8FF24-9B3B-0543-8B10-07F7305BD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6123E-34F2-6541-8802-2A4912443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261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896D4FC-F7DB-EF41-AA93-55EFE4319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9370946-C754-004C-A0F9-400336011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AB44559-CFEB-6945-ADF2-F2892795B1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F0FE1A74-3CC8-DA43-89D3-B76AAEB9BB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9B2081C8-D09F-7747-85E9-A264529AC2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3F6A04AF-FCF3-3340-BB37-756F75B8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D1D64-A1EB-234F-98E8-4C3AB8D17E77}" type="datetimeFigureOut">
              <a:rPr lang="en-US" smtClean="0"/>
              <a:t>5/17/18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541F9F76-9433-A84A-A148-7FEC28CFD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F23C94D1-F433-E94F-A2F1-71013BCF6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6123E-34F2-6541-8802-2A4912443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771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D4F92F-9ABB-624E-9FF7-CD14162EE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48C439F-4968-3F4F-BF83-0CCBB85CA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D1D64-A1EB-234F-98E8-4C3AB8D17E77}" type="datetimeFigureOut">
              <a:rPr lang="en-US" smtClean="0"/>
              <a:t>5/17/18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9737FF7-4192-844F-9582-F2219BE3B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6C92447-511A-1D4F-8164-E23B0C79A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6123E-34F2-6541-8802-2A4912443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425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4FB50A23-5F5E-3B41-AFF3-A03520598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D1D64-A1EB-234F-98E8-4C3AB8D17E77}" type="datetimeFigureOut">
              <a:rPr lang="en-US" smtClean="0"/>
              <a:t>5/17/18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468642F9-7F85-2F47-B5D6-9BD5B6251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2B91790-BC2C-D44E-8CFD-4549039D8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6123E-34F2-6541-8802-2A4912443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600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B6FC595-A5F1-CE4F-BD64-38DB138D3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C2510ED-DDDC-6C43-87CD-C96256798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FC44D5C-8981-4F4F-A0A1-53D8D913A0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07963D8-68AD-5041-B1D7-A42CE5572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D1D64-A1EB-234F-98E8-4C3AB8D17E77}" type="datetimeFigureOut">
              <a:rPr lang="en-US" smtClean="0"/>
              <a:t>5/17/18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16CB6BB-C33D-B440-B4B0-0DCCAF011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728C1E8-969C-CD48-868A-5714C1F2B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6123E-34F2-6541-8802-2A4912443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629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77F4233-DC0E-5043-A842-2F4D063A9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C6208DC8-B365-3046-BFE4-3A5B78CB37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545EB9B-57CB-9B4A-B454-BFC3680C21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EA4AD08-AA23-AC4E-944E-D6BD4BF4D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D1D64-A1EB-234F-98E8-4C3AB8D17E77}" type="datetimeFigureOut">
              <a:rPr lang="en-US" smtClean="0"/>
              <a:t>5/17/18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29032B1-A0CA-B442-9874-E8712F1C6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E851F97-06B7-3049-BC2F-5498BE91C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6123E-34F2-6541-8802-2A4912443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033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CF084213-CF34-1341-BF2C-DFD98DFB3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FC3C1A9-BBE2-D645-8535-CB27A8163E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C915417-60A1-134B-A4CC-47BC772659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D1D64-A1EB-234F-98E8-4C3AB8D17E77}" type="datetimeFigureOut">
              <a:rPr lang="en-US" smtClean="0"/>
              <a:t>5/17/18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4EF5D26-CFDD-1044-BD8E-F349F41BA1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886F422-1EE7-7C4F-937D-7C1030EF81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6123E-34F2-6541-8802-2A4912443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505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16840" y="172347"/>
            <a:ext cx="12145354" cy="6640039"/>
            <a:chOff x="-116840" y="172347"/>
            <a:chExt cx="12145354" cy="6640039"/>
          </a:xfrm>
        </p:grpSpPr>
        <p:sp>
          <p:nvSpPr>
            <p:cNvPr id="4" name="Cube 3">
              <a:extLst>
                <a:ext uri="{FF2B5EF4-FFF2-40B4-BE49-F238E27FC236}">
                  <a16:creationId xmlns:a16="http://schemas.microsoft.com/office/drawing/2014/main" xmlns="" id="{14681C96-FC69-8C49-BB63-9B4E11E86089}"/>
                </a:ext>
              </a:extLst>
            </p:cNvPr>
            <p:cNvSpPr/>
            <p:nvPr/>
          </p:nvSpPr>
          <p:spPr>
            <a:xfrm>
              <a:off x="394855" y="3572753"/>
              <a:ext cx="1953491" cy="1745673"/>
            </a:xfrm>
            <a:prstGeom prst="cub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2DC0D371-4078-EF4A-8866-3AF74253591D}"/>
                </a:ext>
              </a:extLst>
            </p:cNvPr>
            <p:cNvSpPr/>
            <p:nvPr/>
          </p:nvSpPr>
          <p:spPr>
            <a:xfrm>
              <a:off x="2426182" y="3824920"/>
              <a:ext cx="857345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6400" dirty="0"/>
                <a:t>≈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xmlns="" id="{F8AD85C5-D7C8-5D4D-B442-C9A44CA46B76}"/>
                </a:ext>
              </a:extLst>
            </p:cNvPr>
            <p:cNvGrpSpPr/>
            <p:nvPr/>
          </p:nvGrpSpPr>
          <p:grpSpPr>
            <a:xfrm>
              <a:off x="3283527" y="728136"/>
              <a:ext cx="2157769" cy="2530398"/>
              <a:chOff x="3286342" y="1145198"/>
              <a:chExt cx="2157769" cy="2530398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xmlns="" id="{0A096853-3819-0F40-A183-40352AF0CA57}"/>
                  </a:ext>
                </a:extLst>
              </p:cNvPr>
              <p:cNvSpPr/>
              <p:nvPr/>
            </p:nvSpPr>
            <p:spPr>
              <a:xfrm>
                <a:off x="3286342" y="1993335"/>
                <a:ext cx="150041" cy="1682261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xmlns="" id="{9FEF0690-2D46-D24F-ADAA-07DA61F80E3C}"/>
                  </a:ext>
                </a:extLst>
              </p:cNvPr>
              <p:cNvSpPr/>
              <p:nvPr/>
            </p:nvSpPr>
            <p:spPr>
              <a:xfrm rot="5400000">
                <a:off x="4527960" y="1077184"/>
                <a:ext cx="150041" cy="1682261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xmlns="" id="{B277A1CA-AE92-C149-9C1C-71769A0464A3}"/>
                  </a:ext>
                </a:extLst>
              </p:cNvPr>
              <p:cNvSpPr/>
              <p:nvPr/>
            </p:nvSpPr>
            <p:spPr>
              <a:xfrm rot="3016596">
                <a:off x="4116846" y="379088"/>
                <a:ext cx="150041" cy="1682261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Cube 10">
              <a:extLst>
                <a:ext uri="{FF2B5EF4-FFF2-40B4-BE49-F238E27FC236}">
                  <a16:creationId xmlns:a16="http://schemas.microsoft.com/office/drawing/2014/main" xmlns="" id="{9E2D64BF-3B9A-CF4A-9F35-66E17CC31B66}"/>
                </a:ext>
              </a:extLst>
            </p:cNvPr>
            <p:cNvSpPr/>
            <p:nvPr/>
          </p:nvSpPr>
          <p:spPr>
            <a:xfrm>
              <a:off x="3494161" y="3490692"/>
              <a:ext cx="1953491" cy="1745673"/>
            </a:xfrm>
            <a:prstGeom prst="cub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Rank 1 </a:t>
              </a:r>
            </a:p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Tensor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xmlns="" id="{9F890458-C12C-1D48-A5F5-7208D5C23FA5}"/>
                </a:ext>
              </a:extLst>
            </p:cNvPr>
            <p:cNvSpPr/>
            <p:nvPr/>
          </p:nvSpPr>
          <p:spPr>
            <a:xfrm>
              <a:off x="5697306" y="3795838"/>
              <a:ext cx="857345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6400" dirty="0"/>
                <a:t>+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1298196F-01F6-3B4E-AA95-7D1D7CB29320}"/>
                </a:ext>
              </a:extLst>
            </p:cNvPr>
            <p:cNvSpPr/>
            <p:nvPr/>
          </p:nvSpPr>
          <p:spPr>
            <a:xfrm>
              <a:off x="5518104" y="1576273"/>
              <a:ext cx="857345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6400" dirty="0"/>
                <a:t>+</a:t>
              </a:r>
            </a:p>
          </p:txBody>
        </p:sp>
        <p:sp>
          <p:nvSpPr>
            <p:cNvPr id="18" name="Cube 17">
              <a:extLst>
                <a:ext uri="{FF2B5EF4-FFF2-40B4-BE49-F238E27FC236}">
                  <a16:creationId xmlns:a16="http://schemas.microsoft.com/office/drawing/2014/main" xmlns="" id="{6AB45F70-E3EA-3B44-8BFB-1E47B3113D14}"/>
                </a:ext>
              </a:extLst>
            </p:cNvPr>
            <p:cNvSpPr/>
            <p:nvPr/>
          </p:nvSpPr>
          <p:spPr>
            <a:xfrm>
              <a:off x="6584470" y="3490692"/>
              <a:ext cx="1953491" cy="1745673"/>
            </a:xfrm>
            <a:prstGeom prst="cub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Rank 1 </a:t>
              </a:r>
            </a:p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Tensor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xmlns="" id="{1C30946E-E4E1-E54D-8DC5-29CC3B250EEC}"/>
                </a:ext>
              </a:extLst>
            </p:cNvPr>
            <p:cNvSpPr/>
            <p:nvPr/>
          </p:nvSpPr>
          <p:spPr>
            <a:xfrm>
              <a:off x="8830950" y="1581649"/>
              <a:ext cx="857345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6400" dirty="0"/>
                <a:t>…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xmlns="" id="{50346170-8EAF-E444-A413-4ADCE13616C9}"/>
                </a:ext>
              </a:extLst>
            </p:cNvPr>
            <p:cNvSpPr/>
            <p:nvPr/>
          </p:nvSpPr>
          <p:spPr>
            <a:xfrm>
              <a:off x="9025710" y="3572753"/>
              <a:ext cx="857345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6400" dirty="0"/>
                <a:t>…</a:t>
              </a:r>
            </a:p>
          </p:txBody>
        </p:sp>
        <p:sp>
          <p:nvSpPr>
            <p:cNvPr id="25" name="Cube 24">
              <a:extLst>
                <a:ext uri="{FF2B5EF4-FFF2-40B4-BE49-F238E27FC236}">
                  <a16:creationId xmlns:a16="http://schemas.microsoft.com/office/drawing/2014/main" xmlns="" id="{29145AF9-FBB3-FC4B-BE6E-0221C298916B}"/>
                </a:ext>
              </a:extLst>
            </p:cNvPr>
            <p:cNvSpPr/>
            <p:nvPr/>
          </p:nvSpPr>
          <p:spPr>
            <a:xfrm>
              <a:off x="10075023" y="3490691"/>
              <a:ext cx="1953491" cy="1745673"/>
            </a:xfrm>
            <a:prstGeom prst="cub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Rank 1 </a:t>
              </a:r>
            </a:p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Tensor</a:t>
              </a:r>
            </a:p>
          </p:txBody>
        </p:sp>
        <p:sp>
          <p:nvSpPr>
            <p:cNvPr id="27" name="Right Brace 26">
              <a:extLst>
                <a:ext uri="{FF2B5EF4-FFF2-40B4-BE49-F238E27FC236}">
                  <a16:creationId xmlns:a16="http://schemas.microsoft.com/office/drawing/2014/main" xmlns="" id="{7AD8FFBB-3BD6-0344-AD20-A94601E2F6A6}"/>
                </a:ext>
              </a:extLst>
            </p:cNvPr>
            <p:cNvSpPr/>
            <p:nvPr/>
          </p:nvSpPr>
          <p:spPr>
            <a:xfrm rot="5400000">
              <a:off x="7078753" y="1277852"/>
              <a:ext cx="1154531" cy="8744986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xmlns="" id="{336CD24E-53D1-114C-933B-A0D24B169223}"/>
                </a:ext>
              </a:extLst>
            </p:cNvPr>
            <p:cNvSpPr txBox="1"/>
            <p:nvPr/>
          </p:nvSpPr>
          <p:spPr>
            <a:xfrm>
              <a:off x="5624946" y="6227611"/>
              <a:ext cx="433836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/>
                <a:t>Sum of </a:t>
              </a:r>
              <a:r>
                <a:rPr lang="en-US" sz="3200" b="1" dirty="0"/>
                <a:t>R</a:t>
              </a:r>
              <a:r>
                <a:rPr lang="en-US" sz="3200" b="1" dirty="0" smtClean="0"/>
                <a:t> </a:t>
              </a:r>
              <a:r>
                <a:rPr lang="en-US" sz="3200" b="1" dirty="0"/>
                <a:t>Rank-1 Tensors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xmlns="" id="{13C48D46-FF52-4346-8104-87570B61E5ED}"/>
                </a:ext>
              </a:extLst>
            </p:cNvPr>
            <p:cNvSpPr/>
            <p:nvPr/>
          </p:nvSpPr>
          <p:spPr>
            <a:xfrm>
              <a:off x="274634" y="1571410"/>
              <a:ext cx="504049" cy="161180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xmlns="" id="{35761B2C-077F-CB4A-A6E3-5E4CC641A657}"/>
                </a:ext>
              </a:extLst>
            </p:cNvPr>
            <p:cNvSpPr/>
            <p:nvPr/>
          </p:nvSpPr>
          <p:spPr>
            <a:xfrm rot="5400000">
              <a:off x="1479910" y="1002527"/>
              <a:ext cx="504049" cy="161180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xmlns="" id="{5CABFAEE-739B-704E-84D2-8CB46A25E166}"/>
                </a:ext>
              </a:extLst>
            </p:cNvPr>
            <p:cNvSpPr/>
            <p:nvPr/>
          </p:nvSpPr>
          <p:spPr>
            <a:xfrm rot="3070037">
              <a:off x="927969" y="-82181"/>
              <a:ext cx="504049" cy="161180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EFF00613-8EA2-A14E-8A44-962FC5BF30A9}"/>
                </a:ext>
              </a:extLst>
            </p:cNvPr>
            <p:cNvSpPr txBox="1"/>
            <p:nvPr/>
          </p:nvSpPr>
          <p:spPr>
            <a:xfrm>
              <a:off x="346046" y="3089409"/>
              <a:ext cx="2920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r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xmlns="" id="{6DC2D984-5B98-5942-826D-3B5B7D3FEE03}"/>
                </a:ext>
              </a:extLst>
            </p:cNvPr>
            <p:cNvSpPr txBox="1"/>
            <p:nvPr/>
          </p:nvSpPr>
          <p:spPr>
            <a:xfrm>
              <a:off x="2535750" y="1560556"/>
              <a:ext cx="2920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r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xmlns="" id="{B7258640-ED44-2843-96FC-1DA85DE23AA1}"/>
                </a:ext>
              </a:extLst>
            </p:cNvPr>
            <p:cNvSpPr txBox="1"/>
            <p:nvPr/>
          </p:nvSpPr>
          <p:spPr>
            <a:xfrm rot="2879544">
              <a:off x="296116" y="1067913"/>
              <a:ext cx="2920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r</a:t>
              </a: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xmlns="" id="{51BC2AF0-F82E-FB45-A032-966C83A932EB}"/>
                </a:ext>
              </a:extLst>
            </p:cNvPr>
            <p:cNvGrpSpPr/>
            <p:nvPr/>
          </p:nvGrpSpPr>
          <p:grpSpPr>
            <a:xfrm>
              <a:off x="6246027" y="849683"/>
              <a:ext cx="2157769" cy="2530398"/>
              <a:chOff x="3286342" y="1145198"/>
              <a:chExt cx="2157769" cy="2530398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xmlns="" id="{062F52CE-FF25-A342-96BB-F1B2C9D4F7E1}"/>
                  </a:ext>
                </a:extLst>
              </p:cNvPr>
              <p:cNvSpPr/>
              <p:nvPr/>
            </p:nvSpPr>
            <p:spPr>
              <a:xfrm>
                <a:off x="3286342" y="1993335"/>
                <a:ext cx="150041" cy="1682261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xmlns="" id="{EE054CD7-4A36-A44E-89B6-D7B22590944D}"/>
                  </a:ext>
                </a:extLst>
              </p:cNvPr>
              <p:cNvSpPr/>
              <p:nvPr/>
            </p:nvSpPr>
            <p:spPr>
              <a:xfrm rot="5400000">
                <a:off x="4527960" y="1077184"/>
                <a:ext cx="150041" cy="1682261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xmlns="" id="{2A69634C-3C8F-7349-81AB-203E88AAFC1D}"/>
                  </a:ext>
                </a:extLst>
              </p:cNvPr>
              <p:cNvSpPr/>
              <p:nvPr/>
            </p:nvSpPr>
            <p:spPr>
              <a:xfrm rot="3016596">
                <a:off x="4116846" y="379088"/>
                <a:ext cx="150041" cy="1682261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xmlns="" id="{D8CC6D81-4B92-E649-B350-1A3670F20B49}"/>
                </a:ext>
              </a:extLst>
            </p:cNvPr>
            <p:cNvGrpSpPr/>
            <p:nvPr/>
          </p:nvGrpSpPr>
          <p:grpSpPr>
            <a:xfrm>
              <a:off x="9808035" y="849683"/>
              <a:ext cx="2157769" cy="2530398"/>
              <a:chOff x="3286342" y="1145198"/>
              <a:chExt cx="2157769" cy="2530398"/>
            </a:xfrm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xmlns="" id="{35304DB2-6E07-9843-8F75-5DB92C1077FC}"/>
                  </a:ext>
                </a:extLst>
              </p:cNvPr>
              <p:cNvSpPr/>
              <p:nvPr/>
            </p:nvSpPr>
            <p:spPr>
              <a:xfrm>
                <a:off x="3286342" y="1993335"/>
                <a:ext cx="150041" cy="1682261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xmlns="" id="{C40B7C67-EAEB-6B42-8369-4058C9B561F5}"/>
                  </a:ext>
                </a:extLst>
              </p:cNvPr>
              <p:cNvSpPr/>
              <p:nvPr/>
            </p:nvSpPr>
            <p:spPr>
              <a:xfrm rot="5400000">
                <a:off x="4527960" y="1077184"/>
                <a:ext cx="150041" cy="1682261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xmlns="" id="{59424E4C-7210-F44A-938A-DA90DBD1F614}"/>
                  </a:ext>
                </a:extLst>
              </p:cNvPr>
              <p:cNvSpPr/>
              <p:nvPr/>
            </p:nvSpPr>
            <p:spPr>
              <a:xfrm rot="3016596">
                <a:off x="4116846" y="379088"/>
                <a:ext cx="150041" cy="1682261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xmlns="" id="{3B1F6128-78F6-AD40-A889-8CE98CB2BA37}"/>
                    </a:ext>
                  </a:extLst>
                </p:cNvPr>
                <p:cNvSpPr txBox="1"/>
                <p:nvPr/>
              </p:nvSpPr>
              <p:spPr>
                <a:xfrm>
                  <a:off x="912163" y="5353952"/>
                  <a:ext cx="53565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1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sz="2400" b="1" dirty="0"/>
                </a:p>
              </p:txBody>
            </p:sp>
          </mc:Choice>
          <mc:Fallback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3B1F6128-78F6-AD40-A889-8CE98CB2BA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2163" y="5353952"/>
                  <a:ext cx="535659" cy="461665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263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xmlns="" id="{789EE21D-8264-6B4F-A914-288BD7311E73}"/>
                    </a:ext>
                  </a:extLst>
                </p:cNvPr>
                <p:cNvSpPr txBox="1"/>
                <p:nvPr/>
              </p:nvSpPr>
              <p:spPr>
                <a:xfrm>
                  <a:off x="-61420" y="4255872"/>
                  <a:ext cx="53565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1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sz="2400" b="1" dirty="0"/>
                </a:p>
              </p:txBody>
            </p:sp>
          </mc:Choice>
          <mc:Fallback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789EE21D-8264-6B4F-A914-288BD7311E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61420" y="4255872"/>
                  <a:ext cx="535659" cy="46166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263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xmlns="" id="{B7A59F2B-B700-5F4A-AFEB-84A10F8DBC1D}"/>
                    </a:ext>
                  </a:extLst>
                </p:cNvPr>
                <p:cNvSpPr txBox="1"/>
                <p:nvPr/>
              </p:nvSpPr>
              <p:spPr>
                <a:xfrm rot="2183489">
                  <a:off x="129383" y="3469731"/>
                  <a:ext cx="53565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1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US" sz="2400" b="1" dirty="0"/>
                </a:p>
              </p:txBody>
            </p:sp>
          </mc:Choice>
          <mc:Fallback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B7A59F2B-B700-5F4A-AFEB-84A10F8DBC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83489">
                  <a:off x="129383" y="3469731"/>
                  <a:ext cx="535659" cy="46166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xmlns="" id="{7AF0356C-BBD9-C544-822F-688B605FD83A}"/>
                    </a:ext>
                  </a:extLst>
                </p:cNvPr>
                <p:cNvSpPr txBox="1"/>
                <p:nvPr/>
              </p:nvSpPr>
              <p:spPr>
                <a:xfrm>
                  <a:off x="-116840" y="1956016"/>
                  <a:ext cx="53565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1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sz="2400" b="1" dirty="0"/>
                </a:p>
              </p:txBody>
            </p:sp>
          </mc:Choice>
          <mc:Fallback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7AF0356C-BBD9-C544-822F-688B605FD8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16840" y="1956016"/>
                  <a:ext cx="535659" cy="46166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xmlns="" id="{41D74258-15E1-7846-8456-512D77AB304D}"/>
                    </a:ext>
                  </a:extLst>
                </p:cNvPr>
                <p:cNvSpPr txBox="1"/>
                <p:nvPr/>
              </p:nvSpPr>
              <p:spPr>
                <a:xfrm>
                  <a:off x="1459418" y="2056568"/>
                  <a:ext cx="53565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1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sz="2400" b="1" dirty="0"/>
                </a:p>
              </p:txBody>
            </p:sp>
          </mc:Choice>
          <mc:Fallback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41D74258-15E1-7846-8456-512D77AB30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9418" y="2056568"/>
                  <a:ext cx="535659" cy="461665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263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xmlns="" id="{DC47A251-C09A-0849-A1A2-168F9BE58EE0}"/>
                    </a:ext>
                  </a:extLst>
                </p:cNvPr>
                <p:cNvSpPr txBox="1"/>
                <p:nvPr/>
              </p:nvSpPr>
              <p:spPr>
                <a:xfrm rot="2183489">
                  <a:off x="531167" y="172347"/>
                  <a:ext cx="53565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1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US" sz="2400" b="1" dirty="0"/>
                </a:p>
              </p:txBody>
            </p:sp>
          </mc:Choice>
          <mc:Fallback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DC47A251-C09A-0849-A1A2-168F9BE58E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83489">
                  <a:off x="531167" y="172347"/>
                  <a:ext cx="535659" cy="461665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xmlns="" id="{F5FD1473-FC5D-BA48-9AE6-9997C40BAD60}"/>
                </a:ext>
              </a:extLst>
            </p:cNvPr>
            <p:cNvCxnSpPr>
              <a:cxnSpLocks/>
            </p:cNvCxnSpPr>
            <p:nvPr/>
          </p:nvCxnSpPr>
          <p:spPr>
            <a:xfrm>
              <a:off x="4420466" y="2663642"/>
              <a:ext cx="0" cy="1242035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xmlns="" id="{923325C6-8DAF-B64C-901F-119F5739F473}"/>
                </a:ext>
              </a:extLst>
            </p:cNvPr>
            <p:cNvCxnSpPr>
              <a:cxnSpLocks/>
            </p:cNvCxnSpPr>
            <p:nvPr/>
          </p:nvCxnSpPr>
          <p:spPr>
            <a:xfrm>
              <a:off x="7520517" y="2642925"/>
              <a:ext cx="0" cy="1242035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xmlns="" id="{8D4F495E-2CB5-7842-96F2-6CA0E7AD2E20}"/>
                </a:ext>
              </a:extLst>
            </p:cNvPr>
            <p:cNvCxnSpPr>
              <a:cxnSpLocks/>
            </p:cNvCxnSpPr>
            <p:nvPr/>
          </p:nvCxnSpPr>
          <p:spPr>
            <a:xfrm>
              <a:off x="11124673" y="2624784"/>
              <a:ext cx="0" cy="1242035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xmlns="" id="{FB45C652-363E-AD4B-A3DE-F6BA960A3A70}"/>
                </a:ext>
              </a:extLst>
            </p:cNvPr>
            <p:cNvSpPr/>
            <p:nvPr/>
          </p:nvSpPr>
          <p:spPr>
            <a:xfrm>
              <a:off x="8537961" y="3772915"/>
              <a:ext cx="857345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6400" dirty="0"/>
                <a:t>+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xmlns="" id="{5B2904FA-F041-0D4B-94E4-00863C154020}"/>
                </a:ext>
              </a:extLst>
            </p:cNvPr>
            <p:cNvSpPr/>
            <p:nvPr/>
          </p:nvSpPr>
          <p:spPr>
            <a:xfrm>
              <a:off x="8275540" y="1836208"/>
              <a:ext cx="857345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6400" dirty="0"/>
                <a:t>+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xmlns="" id="{20798E0D-9B05-B845-8D6D-E92A0EB0099E}"/>
                </a:ext>
              </a:extLst>
            </p:cNvPr>
            <p:cNvSpPr txBox="1"/>
            <p:nvPr/>
          </p:nvSpPr>
          <p:spPr>
            <a:xfrm>
              <a:off x="2264769" y="191720"/>
              <a:ext cx="136426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Low Rank Factors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xmlns="" id="{4A6127F0-6E97-BE43-900A-F9474F2F34EB}"/>
                </a:ext>
              </a:extLst>
            </p:cNvPr>
            <p:cNvCxnSpPr>
              <a:cxnSpLocks/>
              <a:stCxn id="31" idx="3"/>
              <a:endCxn id="2" idx="1"/>
            </p:cNvCxnSpPr>
            <p:nvPr/>
          </p:nvCxnSpPr>
          <p:spPr>
            <a:xfrm flipV="1">
              <a:off x="1338025" y="791885"/>
              <a:ext cx="926744" cy="12816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xmlns="" id="{878D664C-32E3-AF4B-BD7A-6CD94AA7C7E9}"/>
                </a:ext>
              </a:extLst>
            </p:cNvPr>
            <p:cNvCxnSpPr>
              <a:cxnSpLocks/>
              <a:stCxn id="30" idx="1"/>
            </p:cNvCxnSpPr>
            <p:nvPr/>
          </p:nvCxnSpPr>
          <p:spPr>
            <a:xfrm flipV="1">
              <a:off x="1731935" y="920045"/>
              <a:ext cx="559341" cy="63636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17105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57</Words>
  <Application>Microsoft Macintosh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Cambria Math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Kannan, Ramki Ramakrishnan</dc:creator>
  <cp:lastModifiedBy>Ballard, Grey M.</cp:lastModifiedBy>
  <cp:revision>19</cp:revision>
  <cp:lastPrinted>2018-03-29T03:26:12Z</cp:lastPrinted>
  <dcterms:created xsi:type="dcterms:W3CDTF">2018-03-29T02:44:02Z</dcterms:created>
  <dcterms:modified xsi:type="dcterms:W3CDTF">2018-05-17T16:40:20Z</dcterms:modified>
</cp:coreProperties>
</file>