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E1C1F1-0151-4171-9101-3111C171C1C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2011/08/31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38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</a:t>
            </a:r>
            <a:r>
              <a:rPr lang="fi-FI" sz="1400"/>
              <a:t>(*1)</a:t>
            </a:r>
            <a:r>
              <a:rPr lang="fi-FI" sz="1400"/>
              <a:t>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6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7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49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TextShape 7"/>
          <p:cNvSpPr txBox="1"/>
          <p:nvPr/>
        </p:nvSpPr>
        <p:spPr>
          <a:xfrm>
            <a:off x="499680" y="6917760"/>
            <a:ext cx="7960320" cy="209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のデータ形式の一つ。詳しくは補足事項 </a:t>
            </a:r>
            <a:r>
              <a:rPr lang="fi-FI" sz="1400">
                <a:solidFill>
                  <a:srgbClr val="ff420e"/>
                </a:solidFill>
              </a:rPr>
              <a:t>- Channel</a:t>
            </a:r>
            <a:r>
              <a:rPr lang="fi-FI" sz="1400">
                <a:solidFill>
                  <a:srgbClr val="ff420e"/>
                </a:solidFill>
              </a:rPr>
              <a:t>の取扱いについてを参照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Memory</a:t>
            </a:r>
            <a:r>
              <a:rPr lang="fi-FI" sz="1400">
                <a:solidFill>
                  <a:srgbClr val="000000"/>
                </a:solidFill>
              </a:rPr>
              <a:t>：</a:t>
            </a:r>
            <a:r>
              <a:rPr lang="fi-FI" sz="1400">
                <a:solidFill>
                  <a:srgbClr val="000000"/>
                </a:solidFill>
              </a:rPr>
              <a:t>6GB</a:t>
            </a:r>
            <a:r>
              <a:rPr lang="fi-FI" sz="1400">
                <a:solidFill>
                  <a:srgbClr val="000000"/>
                </a:solidFill>
              </a:rPr>
              <a:t>以上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Software : Java 1.6.x </a:t>
            </a:r>
            <a:r>
              <a:rPr lang="fi-FI" sz="1400">
                <a:solidFill>
                  <a:srgbClr val="ff420e"/>
                </a:solidFill>
              </a:rPr>
              <a:t>Mac OS X (Lion)</a:t>
            </a:r>
            <a:r>
              <a:rPr lang="fi-FI" sz="1400">
                <a:solidFill>
                  <a:srgbClr val="ff420e"/>
                </a:solidFill>
              </a:rPr>
              <a:t>をお使いの方は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のインストールが必要です。ターミナルを起動し、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と入力することで、</a:t>
            </a:r>
            <a:r>
              <a:rPr lang="fi-FI" sz="1400">
                <a:solidFill>
                  <a:srgbClr val="ff420e"/>
                </a:solidFill>
              </a:rPr>
              <a:t>java</a:t>
            </a:r>
            <a:r>
              <a:rPr lang="fi-FI" sz="1400">
                <a:solidFill>
                  <a:srgbClr val="ff420e"/>
                </a:solidFill>
              </a:rPr>
              <a:t>をインストールしてください。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次ページに続く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r>
              <a:rPr lang="fi-FI" sz="1100"/>
              <a:t>(*1)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/>
              <a:t>(*2)</a:t>
            </a:r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498600" y="6300000"/>
            <a:ext cx="8681400" cy="101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フォーマットへ変換可能なデータフォーマットは、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です。尚、</a:t>
            </a:r>
            <a:r>
              <a:rPr lang="fi-FI" sz="1400">
                <a:solidFill>
                  <a:srgbClr val="ff420e"/>
                </a:solidFill>
              </a:rPr>
              <a:t>Plexon</a:t>
            </a:r>
            <a:r>
              <a:rPr lang="fi-FI" sz="1400">
                <a:solidFill>
                  <a:srgbClr val="ff420e"/>
                </a:solidFill>
              </a:rPr>
              <a:t>ファイルについては</a:t>
            </a:r>
            <a:r>
              <a:rPr lang="fi-FI" sz="1400">
                <a:solidFill>
                  <a:srgbClr val="ff420e"/>
                </a:solidFill>
              </a:rPr>
              <a:t>300MB</a:t>
            </a:r>
            <a:r>
              <a:rPr lang="fi-FI" sz="1400">
                <a:solidFill>
                  <a:srgbClr val="ff420e"/>
                </a:solidFill>
              </a:rPr>
              <a:t>を超えるファイルを変換する場合、メモリ不足が発生する可能性があります。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(*2) : </a:t>
            </a:r>
            <a:r>
              <a:rPr lang="fi-FI" sz="1400">
                <a:solidFill>
                  <a:srgbClr val="ff420e"/>
                </a:solidFill>
              </a:rPr>
              <a:t>移動ではないため、元コンテンツは保持されます。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8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69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3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7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79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81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2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88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89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0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2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93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4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5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6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7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9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102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3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4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ダウンロードサイト</a:t>
            </a:r>
            <a:r>
              <a:rPr lang="fi-FI" sz="1400"/>
              <a:t>(http://www.cns.atr.jp/dni/download/brainliner-desktop/)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アンインストールの場合は本アプリを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に配置してください。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022120"/>
            <a:ext cx="3376080" cy="157788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2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29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