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c919c9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c919c9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c919c9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c919c9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c919c9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c919c9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s://www.arduino.cc/en/Tutorial/HomeP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BtLwoNJ6klE" TargetMode="External"/><Relationship Id="rId4" Type="http://schemas.openxmlformats.org/officeDocument/2006/relationships/hyperlink" Target="https://www.instructables.com/id/Arduino-How-to-Control-Servo-Motor-With-Arduino/" TargetMode="External"/><Relationship Id="rId5" Type="http://schemas.openxmlformats.org/officeDocument/2006/relationships/hyperlink" Target="https://www.hackster.io/Aritro/getting-started-with-imu-6-dof-motion-sensor-96e06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lmeDvSgN6zY" TargetMode="External"/><Relationship Id="rId4" Type="http://schemas.openxmlformats.org/officeDocument/2006/relationships/hyperlink" Target="https://www.youtube.com/watch?v=id3DGvljhT4" TargetMode="External"/><Relationship Id="rId5" Type="http://schemas.openxmlformats.org/officeDocument/2006/relationships/hyperlink" Target="https://www.youtube.com/watch?v=2v_3f_jjLL4" TargetMode="External"/><Relationship Id="rId6" Type="http://schemas.openxmlformats.org/officeDocument/2006/relationships/hyperlink" Target="http://wiki.ros.org/ROS/Introduction" TargetMode="External"/><Relationship Id="rId7" Type="http://schemas.openxmlformats.org/officeDocument/2006/relationships/hyperlink" Target="http://wiki.ros.org/ROS/Start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Resources and Going Forward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Arduino IDE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both IDE download and online version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code through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Tutorials</a:t>
            </a:r>
            <a:endParaRPr sz="30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individual libraries and components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Example Code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Arduino 101 Video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Servo Motor Example (w/ Video)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IMU Example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How to use it? (Video)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Quick Introduction (Video)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What is it? (Video)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Tutorials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