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A0E4382-47D8-49EE-9405-63532E23F3D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5CDB995-9120-4EBE-ACB4-9F5A0A25F71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jrowberg/i2cdevlib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IMU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IMU-theory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Temperature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Gyroscope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Accelerometer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Digital Motion Processor(DMP)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93;p18" descr=""/>
          <p:cNvPicPr/>
          <p:nvPr/>
        </p:nvPicPr>
        <p:blipFill>
          <a:blip r:embed="rId1"/>
          <a:stretch/>
        </p:blipFill>
        <p:spPr>
          <a:xfrm>
            <a:off x="4767480" y="658080"/>
            <a:ext cx="3338280" cy="41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IMU-theory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5704560" cy="343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Temperature Sensor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Gyroscope: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Use gravity to determine how many degree it change per seconds.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Accelerometer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Digital Motion Processor(DMP)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100;p19" descr=""/>
          <p:cNvPicPr/>
          <p:nvPr/>
        </p:nvPicPr>
        <p:blipFill>
          <a:blip r:embed="rId1"/>
          <a:stretch/>
        </p:blipFill>
        <p:spPr>
          <a:xfrm>
            <a:off x="5909760" y="687240"/>
            <a:ext cx="3338280" cy="41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IMU-theory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52826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Temperature Sensor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Gyroscope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Accelerometer: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It used to detect angle of tilt or inclination along the X, Y and Z axes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This displacement of moving plate (mass) unbalances the differential capacitor which results in sensor output. Output amplitude is proportional to acceleration.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Digital Motion Processor(DMP)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107;p20" descr=""/>
          <p:cNvPicPr/>
          <p:nvPr/>
        </p:nvPicPr>
        <p:blipFill>
          <a:blip r:embed="rId1"/>
          <a:stretch/>
        </p:blipFill>
        <p:spPr>
          <a:xfrm>
            <a:off x="3938040" y="713520"/>
            <a:ext cx="1357920" cy="1677240"/>
          </a:xfrm>
          <a:prstGeom prst="rect">
            <a:avLst/>
          </a:prstGeom>
          <a:ln>
            <a:noFill/>
          </a:ln>
        </p:spPr>
      </p:pic>
      <p:pic>
        <p:nvPicPr>
          <p:cNvPr id="89" name="Google Shape;108;p20" descr=""/>
          <p:cNvPicPr/>
          <p:nvPr/>
        </p:nvPicPr>
        <p:blipFill>
          <a:blip r:embed="rId2"/>
          <a:stretch/>
        </p:blipFill>
        <p:spPr>
          <a:xfrm>
            <a:off x="5491800" y="1047600"/>
            <a:ext cx="3621600" cy="31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IMU-theory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438768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Temperature Sensor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Gyroscope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Accelerometer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Digital Motion Processor(DMP):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used to compute motion processing algorithms.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It takes data from gyroscope, accelerometer and additional 3rd party sensor such as magnetometer and processes the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15;p21" descr=""/>
          <p:cNvPicPr/>
          <p:nvPr/>
        </p:nvPicPr>
        <p:blipFill>
          <a:blip r:embed="rId1"/>
          <a:stretch/>
        </p:blipFill>
        <p:spPr>
          <a:xfrm>
            <a:off x="4767480" y="658080"/>
            <a:ext cx="3338280" cy="41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IMU-pinout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Power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Ground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Serial Clock 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Serial Data 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Auxiliary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Auxiliary Clock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Switch I2C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Interrupt Pin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22;p22" descr=""/>
          <p:cNvPicPr/>
          <p:nvPr/>
        </p:nvPicPr>
        <p:blipFill>
          <a:blip r:embed="rId1"/>
          <a:stretch/>
        </p:blipFill>
        <p:spPr>
          <a:xfrm>
            <a:off x="4767480" y="658080"/>
            <a:ext cx="3991320" cy="49298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89280" y="2571840"/>
            <a:ext cx="8049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I2C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9280" y="3522960"/>
            <a:ext cx="8049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I2C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If you want to add second imu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 rot="10800000">
            <a:off x="5652720" y="1418760"/>
            <a:ext cx="3607920" cy="3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 flipH="1">
            <a:off x="2181960" y="1906200"/>
            <a:ext cx="347040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 flipH="1">
            <a:off x="3156480" y="2378880"/>
            <a:ext cx="2452320" cy="5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 flipH="1">
            <a:off x="3112560" y="2851920"/>
            <a:ext cx="2554560" cy="12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 flipH="1">
            <a:off x="2769480" y="3368520"/>
            <a:ext cx="2889720" cy="11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 flipH="1">
            <a:off x="2914920" y="3855960"/>
            <a:ext cx="2758680" cy="8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 flipH="1">
            <a:off x="506160" y="2433960"/>
            <a:ext cx="758520" cy="33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2"/>
          <p:cNvSpPr/>
          <p:nvPr/>
        </p:nvSpPr>
        <p:spPr>
          <a:xfrm rot="10800000">
            <a:off x="1244160" y="2936160"/>
            <a:ext cx="766080" cy="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3"/>
          <p:cNvSpPr/>
          <p:nvPr/>
        </p:nvSpPr>
        <p:spPr>
          <a:xfrm flipH="1">
            <a:off x="476640" y="3459960"/>
            <a:ext cx="78084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 rot="10800000">
            <a:off x="1287720" y="3969000"/>
            <a:ext cx="82152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5"/>
          <p:cNvSpPr/>
          <p:nvPr/>
        </p:nvSpPr>
        <p:spPr>
          <a:xfrm flipH="1">
            <a:off x="3416760" y="4263120"/>
            <a:ext cx="224280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6"/>
          <p:cNvSpPr/>
          <p:nvPr/>
        </p:nvSpPr>
        <p:spPr>
          <a:xfrm flipH="1">
            <a:off x="2612160" y="4823280"/>
            <a:ext cx="304776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IMU-how to check X,Y,Z Axes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42;p23" descr=""/>
          <p:cNvPicPr/>
          <p:nvPr/>
        </p:nvPicPr>
        <p:blipFill>
          <a:blip r:embed="rId1"/>
          <a:stretch/>
        </p:blipFill>
        <p:spPr>
          <a:xfrm>
            <a:off x="2218680" y="1152360"/>
            <a:ext cx="5136120" cy="34160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3048120" y="1782360"/>
            <a:ext cx="261720" cy="254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6045480" y="2174760"/>
            <a:ext cx="217440" cy="2545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3310200" y="1909800"/>
            <a:ext cx="2734920" cy="3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 rot="10800000">
            <a:off x="6045480" y="2302200"/>
            <a:ext cx="2734920" cy="3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IMU-How to Calculate Gyro and Accelerometer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52;p24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8490960" cy="181728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6029640" y="2108880"/>
            <a:ext cx="2220120" cy="126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3192480" y="1526760"/>
            <a:ext cx="897120" cy="126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3247560" y="2118240"/>
            <a:ext cx="897120" cy="126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156;p24" descr=""/>
          <p:cNvPicPr/>
          <p:nvPr/>
        </p:nvPicPr>
        <p:blipFill>
          <a:blip r:embed="rId2"/>
          <a:stretch/>
        </p:blipFill>
        <p:spPr>
          <a:xfrm>
            <a:off x="311760" y="3084840"/>
            <a:ext cx="8520120" cy="1753560"/>
          </a:xfrm>
          <a:prstGeom prst="rect">
            <a:avLst/>
          </a:prstGeom>
          <a:ln>
            <a:noFill/>
          </a:ln>
        </p:spPr>
      </p:pic>
      <p:sp>
        <p:nvSpPr>
          <p:cNvPr id="122" name="CustomShape 5"/>
          <p:cNvSpPr/>
          <p:nvPr/>
        </p:nvSpPr>
        <p:spPr>
          <a:xfrm>
            <a:off x="2919960" y="3452400"/>
            <a:ext cx="824400" cy="1054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2919960" y="4019400"/>
            <a:ext cx="824400" cy="1054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7"/>
          <p:cNvSpPr/>
          <p:nvPr/>
        </p:nvSpPr>
        <p:spPr>
          <a:xfrm>
            <a:off x="6149520" y="4019400"/>
            <a:ext cx="1932840" cy="1414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IMU-Setup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Library: </a:t>
            </a:r>
            <a:r>
              <a:rPr b="0" lang="en-US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https://github.com/jrowberg/i2cdevlib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66;p25" descr=""/>
          <p:cNvPicPr/>
          <p:nvPr/>
        </p:nvPicPr>
        <p:blipFill>
          <a:blip r:embed="rId2"/>
          <a:stretch/>
        </p:blipFill>
        <p:spPr>
          <a:xfrm>
            <a:off x="0" y="2029680"/>
            <a:ext cx="9143640" cy="159300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167;p25" descr=""/>
          <p:cNvPicPr/>
          <p:nvPr/>
        </p:nvPicPr>
        <p:blipFill>
          <a:blip r:embed="rId3"/>
          <a:stretch/>
        </p:blipFill>
        <p:spPr>
          <a:xfrm>
            <a:off x="5005440" y="232560"/>
            <a:ext cx="3425040" cy="16538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6162120" y="1549440"/>
            <a:ext cx="2051280" cy="2905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3535560" y="2691720"/>
            <a:ext cx="625320" cy="6469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7042320" y="2167920"/>
            <a:ext cx="596160" cy="6544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>
            <a:off x="1069560" y="1949760"/>
            <a:ext cx="1374480" cy="3852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Google Shape;172;p25" descr=""/>
          <p:cNvPicPr/>
          <p:nvPr/>
        </p:nvPicPr>
        <p:blipFill>
          <a:blip r:embed="rId4"/>
          <a:stretch/>
        </p:blipFill>
        <p:spPr>
          <a:xfrm>
            <a:off x="1927080" y="3623040"/>
            <a:ext cx="4737240" cy="1534680"/>
          </a:xfrm>
          <a:prstGeom prst="rect">
            <a:avLst/>
          </a:prstGeom>
          <a:ln>
            <a:noFill/>
          </a:ln>
        </p:spPr>
      </p:pic>
      <p:sp>
        <p:nvSpPr>
          <p:cNvPr id="134" name="CustomShape 7"/>
          <p:cNvSpPr/>
          <p:nvPr/>
        </p:nvSpPr>
        <p:spPr>
          <a:xfrm>
            <a:off x="2931840" y="3659400"/>
            <a:ext cx="1127520" cy="2905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8"/>
          <p:cNvSpPr/>
          <p:nvPr/>
        </p:nvSpPr>
        <p:spPr>
          <a:xfrm>
            <a:off x="4343400" y="3957480"/>
            <a:ext cx="1425600" cy="7344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174600" y="3870360"/>
            <a:ext cx="1672920" cy="11203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Copy and past those two folders into Arduino libraries folder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6787440" y="3702600"/>
            <a:ext cx="2298960" cy="13867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Then you can find example code under “Arduino Program” -&gt; “file” -&gt; “Examples” -&gt; “MPU6050” -&gt; “MPU6050_DMP6”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2019-07-18T23:57:01Z</dcterms:modified>
  <cp:revision>2</cp:revision>
  <dc:subject/>
  <dc:title/>
</cp:coreProperties>
</file>