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19C38E-ADDC-4F2A-A4DC-A0E55CE764A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3380427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9C38E-ADDC-4F2A-A4DC-A0E55CE764A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398154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9C38E-ADDC-4F2A-A4DC-A0E55CE764A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0F58-4FD6-473E-BAC7-3BE262A511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62973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9C38E-ADDC-4F2A-A4DC-A0E55CE764A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1333545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9C38E-ADDC-4F2A-A4DC-A0E55CE764A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0F58-4FD6-473E-BAC7-3BE262A511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4633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9C38E-ADDC-4F2A-A4DC-A0E55CE764A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1452680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9C38E-ADDC-4F2A-A4DC-A0E55CE764A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2666334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9C38E-ADDC-4F2A-A4DC-A0E55CE764A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3624394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9C38E-ADDC-4F2A-A4DC-A0E55CE764A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754563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9C38E-ADDC-4F2A-A4DC-A0E55CE764A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261144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19C38E-ADDC-4F2A-A4DC-A0E55CE764A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49237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19C38E-ADDC-4F2A-A4DC-A0E55CE764AC}"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271126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19C38E-ADDC-4F2A-A4DC-A0E55CE764AC}"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380904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9C38E-ADDC-4F2A-A4DC-A0E55CE764AC}"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324410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9C38E-ADDC-4F2A-A4DC-A0E55CE764A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143961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9C38E-ADDC-4F2A-A4DC-A0E55CE764A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121612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19C38E-ADDC-4F2A-A4DC-A0E55CE764AC}" type="datetimeFigureOut">
              <a:rPr lang="en-US" smtClean="0"/>
              <a:t>1/21/2022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240F58-4FD6-473E-BAC7-3BE262A511DB}" type="slidenum">
              <a:rPr lang="en-US" smtClean="0"/>
              <a:t>‹#›</a:t>
            </a:fld>
            <a:endParaRPr lang="en-US"/>
          </a:p>
        </p:txBody>
      </p:sp>
    </p:spTree>
    <p:extLst>
      <p:ext uri="{BB962C8B-B14F-4D97-AF65-F5344CB8AC3E}">
        <p14:creationId xmlns:p14="http://schemas.microsoft.com/office/powerpoint/2010/main" val="28417764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8163-F0C6-4401-AD43-B0C2852C0EBC}"/>
              </a:ext>
            </a:extLst>
          </p:cNvPr>
          <p:cNvSpPr>
            <a:spLocks noGrp="1"/>
          </p:cNvSpPr>
          <p:nvPr>
            <p:ph type="ctrTitle"/>
          </p:nvPr>
        </p:nvSpPr>
        <p:spPr>
          <a:xfrm>
            <a:off x="1507067" y="1100831"/>
            <a:ext cx="7938774" cy="1589103"/>
          </a:xfrm>
        </p:spPr>
        <p:txBody>
          <a:bodyPr/>
          <a:lstStyle/>
          <a:p>
            <a:r>
              <a:rPr lang="en-US" b="1" dirty="0">
                <a:latin typeface="Times New Roman" panose="02020603050405020304" pitchFamily="18" charset="0"/>
                <a:cs typeface="Times New Roman" panose="02020603050405020304" pitchFamily="18" charset="0"/>
              </a:rPr>
              <a:t>DATA VISUALIZATION</a:t>
            </a:r>
          </a:p>
        </p:txBody>
      </p:sp>
      <p:sp>
        <p:nvSpPr>
          <p:cNvPr id="3" name="Subtitle 2">
            <a:extLst>
              <a:ext uri="{FF2B5EF4-FFF2-40B4-BE49-F238E27FC236}">
                <a16:creationId xmlns:a16="http://schemas.microsoft.com/office/drawing/2014/main" id="{2F62D152-DC43-435F-923C-EFF902DC416C}"/>
              </a:ext>
            </a:extLst>
          </p:cNvPr>
          <p:cNvSpPr>
            <a:spLocks noGrp="1"/>
          </p:cNvSpPr>
          <p:nvPr>
            <p:ph type="subTitle" idx="1"/>
          </p:nvPr>
        </p:nvSpPr>
        <p:spPr>
          <a:xfrm>
            <a:off x="1507067" y="4050834"/>
            <a:ext cx="8666743" cy="2039248"/>
          </a:xfrm>
        </p:spPr>
        <p:txBody>
          <a:bodyPr>
            <a:normAutofit fontScale="92500"/>
          </a:bodyPr>
          <a:lstStyle/>
          <a:p>
            <a:pPr algn="ctr"/>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              BY</a:t>
            </a:r>
          </a:p>
          <a:p>
            <a:pPr algn="ctr"/>
            <a:r>
              <a:rPr lang="en-US" dirty="0">
                <a:solidFill>
                  <a:schemeClr val="tx1"/>
                </a:solidFill>
                <a:latin typeface="Times New Roman" panose="02020603050405020304" pitchFamily="18" charset="0"/>
                <a:cs typeface="Times New Roman" panose="02020603050405020304" pitchFamily="18" charset="0"/>
              </a:rPr>
              <a:t>                                                                                    1.SATWIK JOSHI(2GI19CS136)</a:t>
            </a:r>
          </a:p>
          <a:p>
            <a:pPr algn="ctr"/>
            <a:r>
              <a:rPr lang="en-US" dirty="0">
                <a:solidFill>
                  <a:schemeClr val="tx1"/>
                </a:solidFill>
                <a:latin typeface="Times New Roman" panose="02020603050405020304" pitchFamily="18" charset="0"/>
                <a:cs typeface="Times New Roman" panose="02020603050405020304" pitchFamily="18" charset="0"/>
              </a:rPr>
              <a:t>                                                                                            2.ANIKET MAHADIK(2GI19CS019)</a:t>
            </a:r>
          </a:p>
          <a:p>
            <a:pPr algn="ctr"/>
            <a:r>
              <a:rPr lang="en-US" dirty="0">
                <a:solidFill>
                  <a:schemeClr val="tx1"/>
                </a:solidFill>
                <a:latin typeface="Times New Roman" panose="02020603050405020304" pitchFamily="18" charset="0"/>
                <a:cs typeface="Times New Roman" panose="02020603050405020304" pitchFamily="18" charset="0"/>
              </a:rPr>
              <a:t>                                                                                           3.DARSHAN V PATIL(2GI19CS037)</a:t>
            </a:r>
          </a:p>
          <a:p>
            <a:pPr algn="ctr"/>
            <a:r>
              <a:rPr lang="en-US" dirty="0">
                <a:solidFill>
                  <a:schemeClr val="tx1"/>
                </a:solidFill>
                <a:latin typeface="Times New Roman" panose="02020603050405020304" pitchFamily="18" charset="0"/>
                <a:cs typeface="Times New Roman" panose="02020603050405020304" pitchFamily="18" charset="0"/>
              </a:rPr>
              <a:t>                                                                                           4.VIJAY HOSURKAR(2GI19CS420)</a:t>
            </a:r>
          </a:p>
        </p:txBody>
      </p:sp>
    </p:spTree>
    <p:extLst>
      <p:ext uri="{BB962C8B-B14F-4D97-AF65-F5344CB8AC3E}">
        <p14:creationId xmlns:p14="http://schemas.microsoft.com/office/powerpoint/2010/main" val="236696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106F-648F-4274-A49A-54F47ACA7565}"/>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CONTENTS</a:t>
            </a:r>
            <a:br>
              <a:rPr lang="en-US" b="1" u="sng" dirty="0">
                <a:latin typeface="Times New Roman" panose="02020603050405020304" pitchFamily="18" charset="0"/>
                <a:cs typeface="Times New Roman" panose="02020603050405020304" pitchFamily="18" charset="0"/>
              </a:rPr>
            </a:b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451AA0-6A39-485C-9F14-BEC5886EEE69}"/>
              </a:ext>
            </a:extLst>
          </p:cNvPr>
          <p:cNvSpPr>
            <a:spLocks noGrp="1"/>
          </p:cNvSpPr>
          <p:nvPr>
            <p:ph idx="1"/>
          </p:nvPr>
        </p:nvSpPr>
        <p:spPr>
          <a:xfrm>
            <a:off x="677334" y="1695635"/>
            <a:ext cx="8596668" cy="4345728"/>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INTRODUCTION</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PROBLEM STATEMENT</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OBJECTIVES</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METHODOLOGY</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70759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0044-EA00-45D0-BB2B-EFBB584CEF3A}"/>
              </a:ext>
            </a:extLst>
          </p:cNvPr>
          <p:cNvSpPr>
            <a:spLocks noGrp="1"/>
          </p:cNvSpPr>
          <p:nvPr>
            <p:ph type="title"/>
          </p:nvPr>
        </p:nvSpPr>
        <p:spPr>
          <a:xfrm>
            <a:off x="677334" y="609600"/>
            <a:ext cx="8596668" cy="695417"/>
          </a:xfrm>
        </p:spPr>
        <p:txBody>
          <a:bodyPr/>
          <a:lstStyle/>
          <a:p>
            <a:r>
              <a:rPr lang="en-US"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B5C865F-5FA9-49F4-8BC3-3EC0A2AD1E66}"/>
              </a:ext>
            </a:extLst>
          </p:cNvPr>
          <p:cNvSpPr>
            <a:spLocks noGrp="1"/>
          </p:cNvSpPr>
          <p:nvPr>
            <p:ph idx="1"/>
          </p:nvPr>
        </p:nvSpPr>
        <p:spPr>
          <a:xfrm>
            <a:off x="588556" y="1384917"/>
            <a:ext cx="9088103" cy="4585424"/>
          </a:xfrm>
        </p:spPr>
        <p:txBody>
          <a:bodyPr>
            <a:normAutofit lnSpcReduction="10000"/>
          </a:bodyPr>
          <a:lstStyle/>
          <a:p>
            <a:pPr algn="just"/>
            <a:r>
              <a:rPr lang="en-US" sz="2000" b="0" i="0" dirty="0">
                <a:solidFill>
                  <a:schemeClr val="tx1"/>
                </a:solidFill>
                <a:effectLst/>
                <a:latin typeface="Times New Roman" panose="02020603050405020304" pitchFamily="18" charset="0"/>
                <a:cs typeface="Times New Roman" panose="02020603050405020304" pitchFamily="18" charset="0"/>
              </a:rPr>
              <a:t>Data visualization is </a:t>
            </a:r>
            <a:r>
              <a:rPr lang="en-US" sz="2000" dirty="0">
                <a:solidFill>
                  <a:schemeClr val="tx1"/>
                </a:solidFill>
                <a:latin typeface="Times New Roman" panose="02020603050405020304" pitchFamily="18" charset="0"/>
                <a:cs typeface="Times New Roman" panose="02020603050405020304" pitchFamily="18" charset="0"/>
              </a:rPr>
              <a:t>the</a:t>
            </a:r>
            <a:r>
              <a:rPr lang="en-US" sz="2000" i="0" dirty="0">
                <a:solidFill>
                  <a:schemeClr val="tx1"/>
                </a:solidFill>
                <a:effectLst/>
                <a:latin typeface="Times New Roman" panose="02020603050405020304" pitchFamily="18" charset="0"/>
                <a:cs typeface="Times New Roman" panose="02020603050405020304" pitchFamily="18" charset="0"/>
              </a:rPr>
              <a:t> graphical representation of information and data.</a:t>
            </a:r>
          </a:p>
          <a:p>
            <a:pPr algn="just"/>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By using visual elements like charts, graphs, and maps, data visualization tools provide an accessible way to see and understand trends, outliers, and patterns in data.</a:t>
            </a:r>
          </a:p>
          <a:p>
            <a:pPr algn="just"/>
            <a:r>
              <a:rPr lang="en-US" sz="2000" b="0" i="0" dirty="0">
                <a:solidFill>
                  <a:schemeClr val="tx1"/>
                </a:solidFill>
                <a:effectLst/>
                <a:latin typeface="Times New Roman" panose="02020603050405020304" pitchFamily="18" charset="0"/>
                <a:cs typeface="Times New Roman" panose="02020603050405020304" pitchFamily="18" charset="0"/>
              </a:rPr>
              <a:t>Data visualization is one of the steps of the data sceince process, which states that after data has been collected, processed and modeled, it must be visualized for conclusions to be made.</a:t>
            </a:r>
          </a:p>
          <a:p>
            <a:pPr algn="just"/>
            <a:r>
              <a:rPr lang="en-US" sz="2000" b="0" i="0" dirty="0">
                <a:solidFill>
                  <a:schemeClr val="tx1"/>
                </a:solidFill>
                <a:effectLst/>
                <a:latin typeface="Times New Roman" panose="02020603050405020304" pitchFamily="18" charset="0"/>
                <a:cs typeface="Times New Roman" panose="02020603050405020304" pitchFamily="18" charset="0"/>
              </a:rPr>
              <a:t>Data visualization provides a quick and effective way to communicate information in a universal manner using visual information.</a:t>
            </a:r>
          </a:p>
          <a:p>
            <a:pPr algn="just"/>
            <a:r>
              <a:rPr lang="en-US" sz="2000" b="0" i="0" dirty="0">
                <a:solidFill>
                  <a:schemeClr val="tx1"/>
                </a:solidFill>
                <a:effectLst/>
                <a:latin typeface="Times New Roman" panose="02020603050405020304" pitchFamily="18" charset="0"/>
                <a:cs typeface="Times New Roman" panose="02020603050405020304" pitchFamily="18" charset="0"/>
              </a:rPr>
              <a:t>There are many types of data visualization. The most common are </a:t>
            </a:r>
            <a:r>
              <a:rPr lang="en-US" sz="2000" i="0" dirty="0">
                <a:solidFill>
                  <a:schemeClr val="tx1"/>
                </a:solidFill>
                <a:effectLst/>
                <a:latin typeface="Times New Roman" panose="02020603050405020304" pitchFamily="18" charset="0"/>
                <a:cs typeface="Times New Roman" panose="02020603050405020304" pitchFamily="18" charset="0"/>
              </a:rPr>
              <a:t>scatter</a:t>
            </a:r>
            <a:r>
              <a:rPr lang="en-US" sz="2000" b="1" i="0" dirty="0">
                <a:solidFill>
                  <a:schemeClr val="tx1"/>
                </a:solidFill>
                <a:effectLst/>
                <a:latin typeface="Times New Roman" panose="02020603050405020304" pitchFamily="18" charset="0"/>
                <a:cs typeface="Times New Roman" panose="02020603050405020304" pitchFamily="18" charset="0"/>
              </a:rPr>
              <a:t> </a:t>
            </a:r>
            <a:r>
              <a:rPr lang="en-US" sz="2000" i="0" dirty="0">
                <a:solidFill>
                  <a:schemeClr val="tx1"/>
                </a:solidFill>
                <a:effectLst/>
                <a:latin typeface="Times New Roman" panose="02020603050405020304" pitchFamily="18" charset="0"/>
                <a:cs typeface="Times New Roman" panose="02020603050405020304" pitchFamily="18" charset="0"/>
              </a:rPr>
              <a:t>plots, line graphs, pie charts, bar charts, heat maps, area charts, choropleth maps and histograms.</a:t>
            </a:r>
          </a:p>
          <a:p>
            <a:pPr algn="just"/>
            <a:r>
              <a:rPr lang="en-US" sz="2000" dirty="0">
                <a:solidFill>
                  <a:schemeClr val="tx1"/>
                </a:solidFill>
                <a:latin typeface="Times New Roman" panose="02020603050405020304" pitchFamily="18" charset="0"/>
                <a:cs typeface="Times New Roman" panose="02020603050405020304" pitchFamily="18" charset="0"/>
              </a:rPr>
              <a:t>Visualization is done by using several libraries in python like – matplotlib, seaborn etc</a:t>
            </a:r>
            <a:r>
              <a:rPr lang="en-US"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9392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36EA-D3DD-47F2-A25E-069F640B85D5}"/>
              </a:ext>
            </a:extLst>
          </p:cNvPr>
          <p:cNvSpPr>
            <a:spLocks noGrp="1"/>
          </p:cNvSpPr>
          <p:nvPr>
            <p:ph type="title"/>
          </p:nvPr>
        </p:nvSpPr>
        <p:spPr>
          <a:xfrm>
            <a:off x="677334" y="609600"/>
            <a:ext cx="8596668" cy="748683"/>
          </a:xfrm>
        </p:spPr>
        <p:txBody>
          <a:bodyPr/>
          <a:lstStyle/>
          <a:p>
            <a:r>
              <a:rPr lang="en-US" b="1" u="sng"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568D550-D246-448E-9B00-DEF3E8FCA94F}"/>
              </a:ext>
            </a:extLst>
          </p:cNvPr>
          <p:cNvSpPr>
            <a:spLocks noGrp="1"/>
          </p:cNvSpPr>
          <p:nvPr>
            <p:ph idx="1"/>
          </p:nvPr>
        </p:nvSpPr>
        <p:spPr>
          <a:xfrm>
            <a:off x="677334" y="1473693"/>
            <a:ext cx="8596668" cy="4567669"/>
          </a:xfrm>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The Data set given contains the data for flights and its detailed services . Analyze the data set and its details , And represent the data set as organized form like bar charts , histogram , pie chart etc. Using python in arranged format with relevant attributes and names.</a:t>
            </a:r>
          </a:p>
        </p:txBody>
      </p:sp>
    </p:spTree>
    <p:extLst>
      <p:ext uri="{BB962C8B-B14F-4D97-AF65-F5344CB8AC3E}">
        <p14:creationId xmlns:p14="http://schemas.microsoft.com/office/powerpoint/2010/main" val="219303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F918-8FDD-44E0-9114-B98961D437B2}"/>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6DCC2017-A5B2-4787-8394-2EB32381CCC9}"/>
              </a:ext>
            </a:extLst>
          </p:cNvPr>
          <p:cNvSpPr>
            <a:spLocks noGrp="1"/>
          </p:cNvSpPr>
          <p:nvPr>
            <p:ph idx="1"/>
          </p:nvPr>
        </p:nvSpPr>
        <p:spPr>
          <a:xfrm>
            <a:off x="677334" y="1660125"/>
            <a:ext cx="8596668" cy="4381238"/>
          </a:xfrm>
        </p:spPr>
        <p:txBody>
          <a:bodyPr>
            <a:normAutofit/>
          </a:bodyPr>
          <a:lstStyle/>
          <a:p>
            <a:pPr algn="just"/>
            <a:r>
              <a:rPr lang="en-US" sz="2400" i="0" dirty="0">
                <a:solidFill>
                  <a:schemeClr val="tx1"/>
                </a:solidFill>
                <a:effectLst/>
                <a:latin typeface="Times New Roman" panose="02020603050405020304" pitchFamily="18" charset="0"/>
                <a:cs typeface="Times New Roman" panose="02020603050405020304" pitchFamily="18" charset="0"/>
              </a:rPr>
              <a:t>Analyzing the Data in a Better Way</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i="0" dirty="0">
                <a:solidFill>
                  <a:schemeClr val="tx1"/>
                </a:solidFill>
                <a:effectLst/>
                <a:latin typeface="Times New Roman" panose="02020603050405020304" pitchFamily="18" charset="0"/>
                <a:cs typeface="Times New Roman" panose="02020603050405020304" pitchFamily="18" charset="0"/>
              </a:rPr>
              <a:t>Faster Decision Making</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i="0" dirty="0">
                <a:solidFill>
                  <a:schemeClr val="tx1"/>
                </a:solidFill>
                <a:effectLst/>
                <a:latin typeface="Times New Roman" panose="02020603050405020304" pitchFamily="18" charset="0"/>
                <a:cs typeface="Times New Roman" panose="02020603050405020304" pitchFamily="18" charset="0"/>
              </a:rPr>
              <a:t> Making Sense of Complicated Data</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Making it productive</a:t>
            </a:r>
          </a:p>
        </p:txBody>
      </p:sp>
    </p:spTree>
    <p:extLst>
      <p:ext uri="{BB962C8B-B14F-4D97-AF65-F5344CB8AC3E}">
        <p14:creationId xmlns:p14="http://schemas.microsoft.com/office/powerpoint/2010/main" val="158725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638A-34AF-43C8-BA32-5D043B5B716C}"/>
              </a:ext>
            </a:extLst>
          </p:cNvPr>
          <p:cNvSpPr>
            <a:spLocks noGrp="1"/>
          </p:cNvSpPr>
          <p:nvPr>
            <p:ph type="title"/>
          </p:nvPr>
        </p:nvSpPr>
        <p:spPr>
          <a:xfrm>
            <a:off x="677334" y="609600"/>
            <a:ext cx="8596668" cy="757561"/>
          </a:xfrm>
        </p:spPr>
        <p:txBody>
          <a:bodyPr/>
          <a:lstStyle/>
          <a:p>
            <a:r>
              <a:rPr lang="en-US" b="1" u="sng"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7A4DC841-9A34-4F58-BFF8-74B874B406F9}"/>
              </a:ext>
            </a:extLst>
          </p:cNvPr>
          <p:cNvSpPr>
            <a:spLocks noGrp="1"/>
          </p:cNvSpPr>
          <p:nvPr>
            <p:ph idx="1"/>
          </p:nvPr>
        </p:nvSpPr>
        <p:spPr>
          <a:xfrm>
            <a:off x="677334" y="1633491"/>
            <a:ext cx="8596668" cy="4407871"/>
          </a:xfrm>
        </p:spPr>
        <p:txBody>
          <a:bodyPr>
            <a:normAutofit/>
          </a:bodyPr>
          <a:lstStyle/>
          <a:p>
            <a:r>
              <a:rPr lang="en-US" sz="2000" dirty="0">
                <a:solidFill>
                  <a:schemeClr val="tx1"/>
                </a:solidFill>
              </a:rPr>
              <a:t>We have taken a Flight Dataset to visualize the data.</a:t>
            </a:r>
          </a:p>
          <a:p>
            <a:endParaRPr lang="en-US" sz="2000" dirty="0">
              <a:solidFill>
                <a:schemeClr val="tx1"/>
              </a:solidFill>
            </a:endParaRPr>
          </a:p>
          <a:p>
            <a:r>
              <a:rPr lang="en-US" sz="2000" dirty="0">
                <a:solidFill>
                  <a:schemeClr val="tx1"/>
                </a:solidFill>
              </a:rPr>
              <a:t>We have used Python programming language to retrieve the dataset.</a:t>
            </a:r>
          </a:p>
          <a:p>
            <a:endParaRPr lang="en-US" sz="2000" dirty="0">
              <a:solidFill>
                <a:schemeClr val="tx1"/>
              </a:solidFill>
            </a:endParaRPr>
          </a:p>
          <a:p>
            <a:r>
              <a:rPr lang="en-US" sz="2000" dirty="0">
                <a:solidFill>
                  <a:schemeClr val="tx1"/>
                </a:solidFill>
              </a:rPr>
              <a:t>Used the following libraries to implement visualization – matplotlib , seaborn</a:t>
            </a:r>
          </a:p>
          <a:p>
            <a:endParaRPr lang="en-US" sz="2000" dirty="0">
              <a:solidFill>
                <a:schemeClr val="tx1"/>
              </a:solidFill>
            </a:endParaRPr>
          </a:p>
          <a:p>
            <a:r>
              <a:rPr lang="en-US" sz="2000" dirty="0">
                <a:solidFill>
                  <a:schemeClr val="tx1"/>
                </a:solidFill>
              </a:rPr>
              <a:t>Used the following graphs, plots, charts – Bar charts, pie charts, histograms.</a:t>
            </a:r>
          </a:p>
        </p:txBody>
      </p:sp>
    </p:spTree>
    <p:extLst>
      <p:ext uri="{BB962C8B-B14F-4D97-AF65-F5344CB8AC3E}">
        <p14:creationId xmlns:p14="http://schemas.microsoft.com/office/powerpoint/2010/main" val="312014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6D51-9387-4B6C-9C0F-E0F1C4AD20E1}"/>
              </a:ext>
            </a:extLst>
          </p:cNvPr>
          <p:cNvSpPr>
            <a:spLocks noGrp="1"/>
          </p:cNvSpPr>
          <p:nvPr>
            <p:ph type="title"/>
          </p:nvPr>
        </p:nvSpPr>
        <p:spPr>
          <a:xfrm>
            <a:off x="677334" y="609600"/>
            <a:ext cx="8596668" cy="784194"/>
          </a:xfrm>
        </p:spPr>
        <p:txBody>
          <a:bodyPr/>
          <a:lstStyle/>
          <a:p>
            <a:r>
              <a:rPr lang="en-US"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2FC9674-5ACB-4188-BF3D-56745D07F9C6}"/>
              </a:ext>
            </a:extLst>
          </p:cNvPr>
          <p:cNvSpPr>
            <a:spLocks noGrp="1"/>
          </p:cNvSpPr>
          <p:nvPr>
            <p:ph idx="1"/>
          </p:nvPr>
        </p:nvSpPr>
        <p:spPr>
          <a:xfrm>
            <a:off x="677334" y="1393795"/>
            <a:ext cx="8596668" cy="4647568"/>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From the demonstration it is clear that , the flight dataset is visualized correctly and we can clearly draw the conclusions using visualization. Hence the Data Visualization has a major role when it comes to analyzing the data.</a:t>
            </a:r>
          </a:p>
        </p:txBody>
      </p:sp>
    </p:spTree>
    <p:extLst>
      <p:ext uri="{BB962C8B-B14F-4D97-AF65-F5344CB8AC3E}">
        <p14:creationId xmlns:p14="http://schemas.microsoft.com/office/powerpoint/2010/main" val="370473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CFF8-8623-4E5D-BE1C-2304ADEAE86B}"/>
              </a:ext>
            </a:extLst>
          </p:cNvPr>
          <p:cNvSpPr>
            <a:spLocks noGrp="1"/>
          </p:cNvSpPr>
          <p:nvPr>
            <p:ph type="title"/>
          </p:nvPr>
        </p:nvSpPr>
        <p:spPr>
          <a:xfrm>
            <a:off x="1606858" y="2219418"/>
            <a:ext cx="7667143" cy="1145220"/>
          </a:xfrm>
        </p:spPr>
        <p:txBody>
          <a:bodyPr>
            <a:normAutofit/>
          </a:bodyPr>
          <a:lstStyle/>
          <a:p>
            <a:pPr algn="ct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395212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TotalTime>
  <Words>363</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DATA VISUALIZATION</vt:lpstr>
      <vt:lpstr>CONTENTS </vt:lpstr>
      <vt:lpstr>INTRODUCTION</vt:lpstr>
      <vt:lpstr>PROBLEM STATEMENT</vt:lpstr>
      <vt:lpstr>OBJECTIVES</vt:lpstr>
      <vt:lpstr>METHODOLOGY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Satwik Joshi</dc:creator>
  <cp:lastModifiedBy>Satwik Joshi</cp:lastModifiedBy>
  <cp:revision>7</cp:revision>
  <dcterms:created xsi:type="dcterms:W3CDTF">2022-01-21T13:47:10Z</dcterms:created>
  <dcterms:modified xsi:type="dcterms:W3CDTF">2022-01-21T15:15:00Z</dcterms:modified>
</cp:coreProperties>
</file>