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f5f6c97e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f5f6c97e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f5f6c97e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f5f6c97e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f5f6c97e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f5f6c97e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5f6c97e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5f6c97e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5f6c97e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5f6c97e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5f6c97e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5f6c97e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5f6c97ea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5f6c97ea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umesharoomoogan/2015/08/06/how-quant-traders-use-sentiment-to-get-an-edge-on-the-market/#30cd7e6c4b5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708950" y="978400"/>
            <a:ext cx="57261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Sentimental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58025" y="3063325"/>
            <a:ext cx="78015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By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1. Ramesh Pawar(2GI19CS)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2. Atreay Kukanur(2GI19CS028)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3. Om </a:t>
            </a:r>
            <a:r>
              <a:rPr lang="en-GB" sz="1800" dirty="0" err="1"/>
              <a:t>Shintre</a:t>
            </a:r>
            <a:r>
              <a:rPr lang="en-GB" sz="1800" dirty="0"/>
              <a:t>(2GI19CS)</a:t>
            </a: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4. Prem </a:t>
            </a:r>
            <a:r>
              <a:rPr lang="en-GB" sz="1800" dirty="0" err="1"/>
              <a:t>Hagargi</a:t>
            </a:r>
            <a:r>
              <a:rPr lang="en-GB" sz="1800" dirty="0"/>
              <a:t>(2GI19CS)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CONTENTS: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Introduction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Problem Statement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Objectives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Methodology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Sentiment analysis is the automated process of determining whether a text expresses a positive, negative, or neutral opinion about a product or topic.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By using sentiment analysis, companies don’t have to spend endless hours tagging customer data such as survey responses, reviews, support tickets, and social media comments.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helps companies monitor their brand reputation on social media, gain insights from customer feedback, and much more!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is the domain of understanding these emotions with software, and it’s a must-understand for developers and business leaders in a modern workplace.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also does Visualization by using several libraries in python like – matplotlib, seaborn etc.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18288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Sentiment Analysis aims to determine the overall intention of a written text which can be of admiration or criticism type. This can be achieved by analysing the customer dataset and its details and then represent the dataset using </a:t>
            </a:r>
            <a:r>
              <a:rPr lang="en-GB" sz="190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charts</a:t>
            </a:r>
            <a:r>
              <a:rPr lang="en-GB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Sentiment </a:t>
            </a:r>
            <a:r>
              <a:rPr lang="en-GB" sz="19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Analysis can be implemented using python language and google collab using appropriate attributes and their name. </a:t>
            </a:r>
            <a:endParaRPr sz="19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for brand monitoring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19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for customer service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19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for market research and analysis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/>
              <a:buChar char="❖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 price fluctuations based on public sentiment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METHODOLOGY: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taken a Customer Dataset to visualize the data.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have used Google Collab to implement our project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We have used Python programming language to retrieve the dataset.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We have used matplotlib and seaborn libraries to implement Sentimental Analysis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❖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We have used the graphs, plots, Bar charts for better visualization of Sentimental data.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the demonstration it is clear that the sentimental analysis of customer review dataset correctly visualized and the results are appropriate. 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Sentiment analysis is important as this is a  field of study that analyzes people’s sentiments, attitudes, or emotions towards certain entities.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180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Average</vt:lpstr>
      <vt:lpstr>Arial</vt:lpstr>
      <vt:lpstr>Georgia</vt:lpstr>
      <vt:lpstr>Slate</vt:lpstr>
      <vt:lpstr>Sentimental Analysis</vt:lpstr>
      <vt:lpstr>CONTENTS:</vt:lpstr>
      <vt:lpstr>INTRODUCTION:</vt:lpstr>
      <vt:lpstr>PROBLEM STATEMENT:</vt:lpstr>
      <vt:lpstr>OBJECTIVES:</vt:lpstr>
      <vt:lpstr>METHODOLOGY: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cp:lastModifiedBy>atreay kukanur</cp:lastModifiedBy>
  <cp:revision>1</cp:revision>
  <dcterms:modified xsi:type="dcterms:W3CDTF">2022-01-23T19:07:39Z</dcterms:modified>
</cp:coreProperties>
</file>