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0E57B-BCE2-4065-9FDE-8223F97F007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AEE41F-C076-4386-AF2D-8CC3BE2AB720}">
      <dgm:prSet phldrT="[Text]" custT="1"/>
      <dgm:spPr/>
      <dgm:t>
        <a:bodyPr/>
        <a:lstStyle/>
        <a:p>
          <a:r>
            <a:rPr lang="en-US" sz="2800" dirty="0" smtClean="0"/>
            <a:t>Primary and Secondary energy</a:t>
          </a:r>
          <a:endParaRPr lang="en-US" sz="2800" dirty="0"/>
        </a:p>
      </dgm:t>
    </dgm:pt>
    <dgm:pt modelId="{2258084A-7984-421E-B412-076EBC0AE7AC}" type="parTrans" cxnId="{06B9EC05-7253-4B33-9A35-EEA991DEB394}">
      <dgm:prSet/>
      <dgm:spPr/>
      <dgm:t>
        <a:bodyPr/>
        <a:lstStyle/>
        <a:p>
          <a:endParaRPr lang="en-US"/>
        </a:p>
      </dgm:t>
    </dgm:pt>
    <dgm:pt modelId="{B1D840FC-7301-40CB-9D3D-8ED8865EB92D}" type="sibTrans" cxnId="{06B9EC05-7253-4B33-9A35-EEA991DEB394}">
      <dgm:prSet/>
      <dgm:spPr/>
      <dgm:t>
        <a:bodyPr/>
        <a:lstStyle/>
        <a:p>
          <a:endParaRPr lang="en-US"/>
        </a:p>
      </dgm:t>
    </dgm:pt>
    <dgm:pt modelId="{1AD007D1-47D2-4489-90C0-7D1EE893310C}">
      <dgm:prSet phldrT="[Text]" custT="1"/>
      <dgm:spPr/>
      <dgm:t>
        <a:bodyPr/>
        <a:lstStyle/>
        <a:p>
          <a:r>
            <a:rPr lang="en-US" sz="2800" dirty="0" smtClean="0"/>
            <a:t>Commercial &amp; Non-Commercial Energy</a:t>
          </a:r>
          <a:endParaRPr lang="en-US" sz="2800" dirty="0"/>
        </a:p>
      </dgm:t>
    </dgm:pt>
    <dgm:pt modelId="{1A0F3D4A-2466-41E9-8430-256B331B1EC9}" type="parTrans" cxnId="{F15DFE03-8F77-450A-AB41-A59AB450014B}">
      <dgm:prSet/>
      <dgm:spPr/>
      <dgm:t>
        <a:bodyPr/>
        <a:lstStyle/>
        <a:p>
          <a:endParaRPr lang="en-US"/>
        </a:p>
      </dgm:t>
    </dgm:pt>
    <dgm:pt modelId="{2D6217AE-56B8-4C42-B97B-1C7EDC9C1080}" type="sibTrans" cxnId="{F15DFE03-8F77-450A-AB41-A59AB450014B}">
      <dgm:prSet/>
      <dgm:spPr/>
      <dgm:t>
        <a:bodyPr/>
        <a:lstStyle/>
        <a:p>
          <a:endParaRPr lang="en-US"/>
        </a:p>
      </dgm:t>
    </dgm:pt>
    <dgm:pt modelId="{736BA5FA-5A5F-4517-BAE3-50E1601DEC5A}">
      <dgm:prSet phldrT="[Text]" custT="1"/>
      <dgm:spPr/>
      <dgm:t>
        <a:bodyPr/>
        <a:lstStyle/>
        <a:p>
          <a:r>
            <a:rPr lang="en-US" sz="2400" dirty="0" smtClean="0"/>
            <a:t>Renewable &amp; Non renewable Energy</a:t>
          </a:r>
          <a:endParaRPr lang="en-US" sz="2400" dirty="0"/>
        </a:p>
      </dgm:t>
    </dgm:pt>
    <dgm:pt modelId="{E3727F14-D41A-4520-B74F-8236A5AA197F}" type="parTrans" cxnId="{B12DFA74-84D5-47E9-942C-EF5C497D788C}">
      <dgm:prSet/>
      <dgm:spPr/>
      <dgm:t>
        <a:bodyPr/>
        <a:lstStyle/>
        <a:p>
          <a:endParaRPr lang="en-US"/>
        </a:p>
      </dgm:t>
    </dgm:pt>
    <dgm:pt modelId="{B0D505D3-472E-442C-8FF5-BAFFB73EF0C3}" type="sibTrans" cxnId="{B12DFA74-84D5-47E9-942C-EF5C497D788C}">
      <dgm:prSet/>
      <dgm:spPr/>
      <dgm:t>
        <a:bodyPr/>
        <a:lstStyle/>
        <a:p>
          <a:endParaRPr lang="en-US"/>
        </a:p>
      </dgm:t>
    </dgm:pt>
    <dgm:pt modelId="{30788974-4A9B-4E84-A768-BA2AD7489219}" type="pres">
      <dgm:prSet presAssocID="{EA80E57B-BCE2-4065-9FDE-8223F97F00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2405E2-0C26-4AFE-8DDF-230E8332A2E0}" type="pres">
      <dgm:prSet presAssocID="{B6AEE41F-C076-4386-AF2D-8CC3BE2AB720}" presName="parentLin" presStyleCnt="0"/>
      <dgm:spPr/>
    </dgm:pt>
    <dgm:pt modelId="{A5D5F2C8-4E49-4795-B9D3-4FA53EAB863C}" type="pres">
      <dgm:prSet presAssocID="{B6AEE41F-C076-4386-AF2D-8CC3BE2AB72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C172ECB-AD3C-4A7A-BD96-02050FA740D5}" type="pres">
      <dgm:prSet presAssocID="{B6AEE41F-C076-4386-AF2D-8CC3BE2AB72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8B309-18EE-4CB5-845B-7F91352157D5}" type="pres">
      <dgm:prSet presAssocID="{B6AEE41F-C076-4386-AF2D-8CC3BE2AB720}" presName="negativeSpace" presStyleCnt="0"/>
      <dgm:spPr/>
    </dgm:pt>
    <dgm:pt modelId="{AA9C5FCB-D94D-46DE-921F-95F5FBEC92C7}" type="pres">
      <dgm:prSet presAssocID="{B6AEE41F-C076-4386-AF2D-8CC3BE2AB720}" presName="childText" presStyleLbl="conFgAcc1" presStyleIdx="0" presStyleCnt="3">
        <dgm:presLayoutVars>
          <dgm:bulletEnabled val="1"/>
        </dgm:presLayoutVars>
      </dgm:prSet>
      <dgm:spPr/>
    </dgm:pt>
    <dgm:pt modelId="{8F2A825D-501B-470A-93A8-4A1443FBF49F}" type="pres">
      <dgm:prSet presAssocID="{B1D840FC-7301-40CB-9D3D-8ED8865EB92D}" presName="spaceBetweenRectangles" presStyleCnt="0"/>
      <dgm:spPr/>
    </dgm:pt>
    <dgm:pt modelId="{DE8281EE-DC6E-41AD-913D-EB37CDC63213}" type="pres">
      <dgm:prSet presAssocID="{1AD007D1-47D2-4489-90C0-7D1EE893310C}" presName="parentLin" presStyleCnt="0"/>
      <dgm:spPr/>
    </dgm:pt>
    <dgm:pt modelId="{60A77EB9-4378-4761-9879-F768C206287A}" type="pres">
      <dgm:prSet presAssocID="{1AD007D1-47D2-4489-90C0-7D1EE893310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EEB559E-079B-458E-8585-8183054884FA}" type="pres">
      <dgm:prSet presAssocID="{1AD007D1-47D2-4489-90C0-7D1EE89331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405FD-7B88-42DD-9B4B-6B918F9F6C8D}" type="pres">
      <dgm:prSet presAssocID="{1AD007D1-47D2-4489-90C0-7D1EE893310C}" presName="negativeSpace" presStyleCnt="0"/>
      <dgm:spPr/>
    </dgm:pt>
    <dgm:pt modelId="{BB704D38-D9CB-44F2-A160-A350BFA8EBA6}" type="pres">
      <dgm:prSet presAssocID="{1AD007D1-47D2-4489-90C0-7D1EE893310C}" presName="childText" presStyleLbl="conFgAcc1" presStyleIdx="1" presStyleCnt="3">
        <dgm:presLayoutVars>
          <dgm:bulletEnabled val="1"/>
        </dgm:presLayoutVars>
      </dgm:prSet>
      <dgm:spPr/>
    </dgm:pt>
    <dgm:pt modelId="{05E8CE59-4E32-4972-8B27-34FDA0F01022}" type="pres">
      <dgm:prSet presAssocID="{2D6217AE-56B8-4C42-B97B-1C7EDC9C1080}" presName="spaceBetweenRectangles" presStyleCnt="0"/>
      <dgm:spPr/>
    </dgm:pt>
    <dgm:pt modelId="{716C7B9C-6886-40EA-93D7-A64AFD3F03D8}" type="pres">
      <dgm:prSet presAssocID="{736BA5FA-5A5F-4517-BAE3-50E1601DEC5A}" presName="parentLin" presStyleCnt="0"/>
      <dgm:spPr/>
    </dgm:pt>
    <dgm:pt modelId="{49A95296-5CA2-467A-9908-E0315B5E71DE}" type="pres">
      <dgm:prSet presAssocID="{736BA5FA-5A5F-4517-BAE3-50E1601DEC5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D3A8BF8-AAE2-41CF-91D8-DBF97239D386}" type="pres">
      <dgm:prSet presAssocID="{736BA5FA-5A5F-4517-BAE3-50E1601DEC5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94BD6-44FA-4F89-8C73-F2ACAAB7AA15}" type="pres">
      <dgm:prSet presAssocID="{736BA5FA-5A5F-4517-BAE3-50E1601DEC5A}" presName="negativeSpace" presStyleCnt="0"/>
      <dgm:spPr/>
    </dgm:pt>
    <dgm:pt modelId="{458876F3-6A67-4E0D-8A00-03A180065F3A}" type="pres">
      <dgm:prSet presAssocID="{736BA5FA-5A5F-4517-BAE3-50E1601DEC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BDB9E1-A37C-43FF-957A-680A3C9F7430}" type="presOf" srcId="{736BA5FA-5A5F-4517-BAE3-50E1601DEC5A}" destId="{CD3A8BF8-AAE2-41CF-91D8-DBF97239D386}" srcOrd="1" destOrd="0" presId="urn:microsoft.com/office/officeart/2005/8/layout/list1"/>
    <dgm:cxn modelId="{8FF18344-AC4C-428B-A0AA-056B4FC8E40B}" type="presOf" srcId="{736BA5FA-5A5F-4517-BAE3-50E1601DEC5A}" destId="{49A95296-5CA2-467A-9908-E0315B5E71DE}" srcOrd="0" destOrd="0" presId="urn:microsoft.com/office/officeart/2005/8/layout/list1"/>
    <dgm:cxn modelId="{06B9EC05-7253-4B33-9A35-EEA991DEB394}" srcId="{EA80E57B-BCE2-4065-9FDE-8223F97F0073}" destId="{B6AEE41F-C076-4386-AF2D-8CC3BE2AB720}" srcOrd="0" destOrd="0" parTransId="{2258084A-7984-421E-B412-076EBC0AE7AC}" sibTransId="{B1D840FC-7301-40CB-9D3D-8ED8865EB92D}"/>
    <dgm:cxn modelId="{7C6E8C3B-2943-4A26-86F6-FAB87905E159}" type="presOf" srcId="{B6AEE41F-C076-4386-AF2D-8CC3BE2AB720}" destId="{A5D5F2C8-4E49-4795-B9D3-4FA53EAB863C}" srcOrd="0" destOrd="0" presId="urn:microsoft.com/office/officeart/2005/8/layout/list1"/>
    <dgm:cxn modelId="{B12DFA74-84D5-47E9-942C-EF5C497D788C}" srcId="{EA80E57B-BCE2-4065-9FDE-8223F97F0073}" destId="{736BA5FA-5A5F-4517-BAE3-50E1601DEC5A}" srcOrd="2" destOrd="0" parTransId="{E3727F14-D41A-4520-B74F-8236A5AA197F}" sibTransId="{B0D505D3-472E-442C-8FF5-BAFFB73EF0C3}"/>
    <dgm:cxn modelId="{D522995E-26AC-4B4B-918F-98C2141BE2A5}" type="presOf" srcId="{1AD007D1-47D2-4489-90C0-7D1EE893310C}" destId="{60A77EB9-4378-4761-9879-F768C206287A}" srcOrd="0" destOrd="0" presId="urn:microsoft.com/office/officeart/2005/8/layout/list1"/>
    <dgm:cxn modelId="{4A133754-75A7-4D6A-8605-DD9DB997E909}" type="presOf" srcId="{B6AEE41F-C076-4386-AF2D-8CC3BE2AB720}" destId="{DC172ECB-AD3C-4A7A-BD96-02050FA740D5}" srcOrd="1" destOrd="0" presId="urn:microsoft.com/office/officeart/2005/8/layout/list1"/>
    <dgm:cxn modelId="{073FA76C-BE48-454D-B84B-92838EF6418B}" type="presOf" srcId="{EA80E57B-BCE2-4065-9FDE-8223F97F0073}" destId="{30788974-4A9B-4E84-A768-BA2AD7489219}" srcOrd="0" destOrd="0" presId="urn:microsoft.com/office/officeart/2005/8/layout/list1"/>
    <dgm:cxn modelId="{F15DFE03-8F77-450A-AB41-A59AB450014B}" srcId="{EA80E57B-BCE2-4065-9FDE-8223F97F0073}" destId="{1AD007D1-47D2-4489-90C0-7D1EE893310C}" srcOrd="1" destOrd="0" parTransId="{1A0F3D4A-2466-41E9-8430-256B331B1EC9}" sibTransId="{2D6217AE-56B8-4C42-B97B-1C7EDC9C1080}"/>
    <dgm:cxn modelId="{4AC59EA7-F4FC-44E8-90B9-B576E235E105}" type="presOf" srcId="{1AD007D1-47D2-4489-90C0-7D1EE893310C}" destId="{9EEB559E-079B-458E-8585-8183054884FA}" srcOrd="1" destOrd="0" presId="urn:microsoft.com/office/officeart/2005/8/layout/list1"/>
    <dgm:cxn modelId="{7125722C-E8BA-4664-BCDD-4BE71F68E70C}" type="presParOf" srcId="{30788974-4A9B-4E84-A768-BA2AD7489219}" destId="{B22405E2-0C26-4AFE-8DDF-230E8332A2E0}" srcOrd="0" destOrd="0" presId="urn:microsoft.com/office/officeart/2005/8/layout/list1"/>
    <dgm:cxn modelId="{C489413E-67F5-4FFA-B17C-0C5A1D4F7C6C}" type="presParOf" srcId="{B22405E2-0C26-4AFE-8DDF-230E8332A2E0}" destId="{A5D5F2C8-4E49-4795-B9D3-4FA53EAB863C}" srcOrd="0" destOrd="0" presId="urn:microsoft.com/office/officeart/2005/8/layout/list1"/>
    <dgm:cxn modelId="{B3B3850D-836F-4B4E-8678-8FB2C6A82DEB}" type="presParOf" srcId="{B22405E2-0C26-4AFE-8DDF-230E8332A2E0}" destId="{DC172ECB-AD3C-4A7A-BD96-02050FA740D5}" srcOrd="1" destOrd="0" presId="urn:microsoft.com/office/officeart/2005/8/layout/list1"/>
    <dgm:cxn modelId="{62FD70CD-E1F2-4F8E-96E0-9952645004A6}" type="presParOf" srcId="{30788974-4A9B-4E84-A768-BA2AD7489219}" destId="{D1B8B309-18EE-4CB5-845B-7F91352157D5}" srcOrd="1" destOrd="0" presId="urn:microsoft.com/office/officeart/2005/8/layout/list1"/>
    <dgm:cxn modelId="{0AAF1833-AE88-4E23-B24D-58690DB1F6FC}" type="presParOf" srcId="{30788974-4A9B-4E84-A768-BA2AD7489219}" destId="{AA9C5FCB-D94D-46DE-921F-95F5FBEC92C7}" srcOrd="2" destOrd="0" presId="urn:microsoft.com/office/officeart/2005/8/layout/list1"/>
    <dgm:cxn modelId="{98A66587-0EB8-41D5-8006-1591F7B09BC5}" type="presParOf" srcId="{30788974-4A9B-4E84-A768-BA2AD7489219}" destId="{8F2A825D-501B-470A-93A8-4A1443FBF49F}" srcOrd="3" destOrd="0" presId="urn:microsoft.com/office/officeart/2005/8/layout/list1"/>
    <dgm:cxn modelId="{0F79EAD6-FDAF-4317-8332-DE0F51445C88}" type="presParOf" srcId="{30788974-4A9B-4E84-A768-BA2AD7489219}" destId="{DE8281EE-DC6E-41AD-913D-EB37CDC63213}" srcOrd="4" destOrd="0" presId="urn:microsoft.com/office/officeart/2005/8/layout/list1"/>
    <dgm:cxn modelId="{EA99C8BB-6F21-4548-A26D-74AEFA710606}" type="presParOf" srcId="{DE8281EE-DC6E-41AD-913D-EB37CDC63213}" destId="{60A77EB9-4378-4761-9879-F768C206287A}" srcOrd="0" destOrd="0" presId="urn:microsoft.com/office/officeart/2005/8/layout/list1"/>
    <dgm:cxn modelId="{08055D89-366F-413F-A771-D5ADDF68055D}" type="presParOf" srcId="{DE8281EE-DC6E-41AD-913D-EB37CDC63213}" destId="{9EEB559E-079B-458E-8585-8183054884FA}" srcOrd="1" destOrd="0" presId="urn:microsoft.com/office/officeart/2005/8/layout/list1"/>
    <dgm:cxn modelId="{E332BA11-570A-4587-B4FE-C00B83F69D9A}" type="presParOf" srcId="{30788974-4A9B-4E84-A768-BA2AD7489219}" destId="{494405FD-7B88-42DD-9B4B-6B918F9F6C8D}" srcOrd="5" destOrd="0" presId="urn:microsoft.com/office/officeart/2005/8/layout/list1"/>
    <dgm:cxn modelId="{91FA72A8-6C60-4CF2-B71D-936C28B4DF4A}" type="presParOf" srcId="{30788974-4A9B-4E84-A768-BA2AD7489219}" destId="{BB704D38-D9CB-44F2-A160-A350BFA8EBA6}" srcOrd="6" destOrd="0" presId="urn:microsoft.com/office/officeart/2005/8/layout/list1"/>
    <dgm:cxn modelId="{FB2FBCDC-65DA-4750-BDE6-F1ED0B59DD94}" type="presParOf" srcId="{30788974-4A9B-4E84-A768-BA2AD7489219}" destId="{05E8CE59-4E32-4972-8B27-34FDA0F01022}" srcOrd="7" destOrd="0" presId="urn:microsoft.com/office/officeart/2005/8/layout/list1"/>
    <dgm:cxn modelId="{6DB981EF-CB64-413E-93D1-DD1C56790C82}" type="presParOf" srcId="{30788974-4A9B-4E84-A768-BA2AD7489219}" destId="{716C7B9C-6886-40EA-93D7-A64AFD3F03D8}" srcOrd="8" destOrd="0" presId="urn:microsoft.com/office/officeart/2005/8/layout/list1"/>
    <dgm:cxn modelId="{35E82651-08DF-4818-B962-1B5FE99A45B7}" type="presParOf" srcId="{716C7B9C-6886-40EA-93D7-A64AFD3F03D8}" destId="{49A95296-5CA2-467A-9908-E0315B5E71DE}" srcOrd="0" destOrd="0" presId="urn:microsoft.com/office/officeart/2005/8/layout/list1"/>
    <dgm:cxn modelId="{9B6E7D24-9634-4D38-8895-4DEF02C6920A}" type="presParOf" srcId="{716C7B9C-6886-40EA-93D7-A64AFD3F03D8}" destId="{CD3A8BF8-AAE2-41CF-91D8-DBF97239D386}" srcOrd="1" destOrd="0" presId="urn:microsoft.com/office/officeart/2005/8/layout/list1"/>
    <dgm:cxn modelId="{087F65FA-B777-433F-8BC8-5FEF7974F9F3}" type="presParOf" srcId="{30788974-4A9B-4E84-A768-BA2AD7489219}" destId="{00B94BD6-44FA-4F89-8C73-F2ACAAB7AA15}" srcOrd="9" destOrd="0" presId="urn:microsoft.com/office/officeart/2005/8/layout/list1"/>
    <dgm:cxn modelId="{3A8DFD3D-9B9C-4115-8A59-31F5B195C087}" type="presParOf" srcId="{30788974-4A9B-4E84-A768-BA2AD7489219}" destId="{458876F3-6A67-4E0D-8A00-03A180065F3A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96D6B-4890-4780-83AC-6A87D77A40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126C5-9C30-44E9-8EB6-43C5210E004B}">
      <dgm:prSet phldrT="[Text]" custT="1"/>
      <dgm:spPr/>
      <dgm:t>
        <a:bodyPr/>
        <a:lstStyle/>
        <a:p>
          <a:r>
            <a:rPr lang="en-US" sz="3200" b="1" dirty="0" smtClean="0"/>
            <a:t>Renewable Energy</a:t>
          </a:r>
          <a:endParaRPr lang="en-US" sz="3200" b="1" dirty="0"/>
        </a:p>
      </dgm:t>
    </dgm:pt>
    <dgm:pt modelId="{63577533-ABD4-44A4-8DCF-A41574C60554}" type="parTrans" cxnId="{D81A62AA-EB29-4F7B-B277-4E64A54DC232}">
      <dgm:prSet/>
      <dgm:spPr/>
      <dgm:t>
        <a:bodyPr/>
        <a:lstStyle/>
        <a:p>
          <a:endParaRPr lang="en-US"/>
        </a:p>
      </dgm:t>
    </dgm:pt>
    <dgm:pt modelId="{00EAC975-D83B-49FA-B26A-4E0D9ECA21BE}" type="sibTrans" cxnId="{D81A62AA-EB29-4F7B-B277-4E64A54DC232}">
      <dgm:prSet/>
      <dgm:spPr/>
      <dgm:t>
        <a:bodyPr/>
        <a:lstStyle/>
        <a:p>
          <a:endParaRPr lang="en-US"/>
        </a:p>
      </dgm:t>
    </dgm:pt>
    <dgm:pt modelId="{EEA9E22A-9D8B-4AFF-BF1A-E3F24FF121FA}">
      <dgm:prSet phldrT="[Text]" custT="1"/>
      <dgm:spPr/>
      <dgm:t>
        <a:bodyPr/>
        <a:lstStyle/>
        <a:p>
          <a:r>
            <a:rPr lang="en-US" sz="2000" dirty="0" smtClean="0"/>
            <a:t>Solar</a:t>
          </a:r>
          <a:endParaRPr lang="en-US" sz="2000" dirty="0"/>
        </a:p>
      </dgm:t>
    </dgm:pt>
    <dgm:pt modelId="{F04FAB0A-A02C-460B-A0B2-679BB76A3193}" type="parTrans" cxnId="{1809378E-8C34-4D11-802F-D5DAA7CF86CA}">
      <dgm:prSet/>
      <dgm:spPr/>
      <dgm:t>
        <a:bodyPr/>
        <a:lstStyle/>
        <a:p>
          <a:endParaRPr lang="en-US"/>
        </a:p>
      </dgm:t>
    </dgm:pt>
    <dgm:pt modelId="{339123B0-233F-4EA0-AC86-F5D503774B57}" type="sibTrans" cxnId="{1809378E-8C34-4D11-802F-D5DAA7CF86CA}">
      <dgm:prSet/>
      <dgm:spPr/>
      <dgm:t>
        <a:bodyPr/>
        <a:lstStyle/>
        <a:p>
          <a:endParaRPr lang="en-US"/>
        </a:p>
      </dgm:t>
    </dgm:pt>
    <dgm:pt modelId="{EF3A922E-4A10-4B29-A80A-E7CB14316516}">
      <dgm:prSet phldrT="[Text]" custT="1"/>
      <dgm:spPr/>
      <dgm:t>
        <a:bodyPr/>
        <a:lstStyle/>
        <a:p>
          <a:r>
            <a:rPr lang="en-US" sz="2000" dirty="0" smtClean="0"/>
            <a:t>Wind</a:t>
          </a:r>
          <a:endParaRPr lang="en-US" sz="2000" dirty="0"/>
        </a:p>
      </dgm:t>
    </dgm:pt>
    <dgm:pt modelId="{CBBC093C-60BA-49B8-A5AE-34B56D1D8D42}" type="parTrans" cxnId="{445F328C-8F20-40C1-AFD2-F1A966799F1B}">
      <dgm:prSet/>
      <dgm:spPr/>
      <dgm:t>
        <a:bodyPr/>
        <a:lstStyle/>
        <a:p>
          <a:endParaRPr lang="en-US"/>
        </a:p>
      </dgm:t>
    </dgm:pt>
    <dgm:pt modelId="{C6AA6784-7BC6-4284-9FE9-801D1CFC3458}" type="sibTrans" cxnId="{445F328C-8F20-40C1-AFD2-F1A966799F1B}">
      <dgm:prSet/>
      <dgm:spPr/>
      <dgm:t>
        <a:bodyPr/>
        <a:lstStyle/>
        <a:p>
          <a:endParaRPr lang="en-US"/>
        </a:p>
      </dgm:t>
    </dgm:pt>
    <dgm:pt modelId="{ABD8C40C-6CB0-426E-BC3D-30C653F61ED6}">
      <dgm:prSet phldrT="[Text]" custT="1"/>
      <dgm:spPr/>
      <dgm:t>
        <a:bodyPr/>
        <a:lstStyle/>
        <a:p>
          <a:r>
            <a:rPr lang="en-US" sz="3200" b="1" dirty="0" smtClean="0"/>
            <a:t>Non Renewable Energy</a:t>
          </a:r>
        </a:p>
      </dgm:t>
    </dgm:pt>
    <dgm:pt modelId="{95E16623-B599-445D-ADB7-B7C3A930D915}" type="parTrans" cxnId="{877984C4-591A-4DC1-832F-6F8971A8907A}">
      <dgm:prSet/>
      <dgm:spPr/>
      <dgm:t>
        <a:bodyPr/>
        <a:lstStyle/>
        <a:p>
          <a:endParaRPr lang="en-US"/>
        </a:p>
      </dgm:t>
    </dgm:pt>
    <dgm:pt modelId="{C24AF0DD-1E7C-46CE-A961-825A24B816DF}" type="sibTrans" cxnId="{877984C4-591A-4DC1-832F-6F8971A8907A}">
      <dgm:prSet/>
      <dgm:spPr/>
      <dgm:t>
        <a:bodyPr/>
        <a:lstStyle/>
        <a:p>
          <a:endParaRPr lang="en-US"/>
        </a:p>
      </dgm:t>
    </dgm:pt>
    <dgm:pt modelId="{20D471F1-EA31-43A6-8572-D4E7BBB1A9C1}">
      <dgm:prSet phldrT="[Text]" custT="1"/>
      <dgm:spPr/>
      <dgm:t>
        <a:bodyPr/>
        <a:lstStyle/>
        <a:p>
          <a:r>
            <a:rPr lang="en-US" sz="2000" dirty="0" smtClean="0"/>
            <a:t>Crude oil</a:t>
          </a:r>
          <a:endParaRPr lang="en-US" sz="2000" dirty="0"/>
        </a:p>
      </dgm:t>
    </dgm:pt>
    <dgm:pt modelId="{B762383A-2BA8-4A44-896D-2E92E468C1FF}" type="parTrans" cxnId="{487E0FC5-BC32-4317-B74C-ED8735D6D3A8}">
      <dgm:prSet/>
      <dgm:spPr/>
      <dgm:t>
        <a:bodyPr/>
        <a:lstStyle/>
        <a:p>
          <a:endParaRPr lang="en-US"/>
        </a:p>
      </dgm:t>
    </dgm:pt>
    <dgm:pt modelId="{835650E2-F4D1-4D97-8334-99A09711DEF4}" type="sibTrans" cxnId="{487E0FC5-BC32-4317-B74C-ED8735D6D3A8}">
      <dgm:prSet/>
      <dgm:spPr/>
      <dgm:t>
        <a:bodyPr/>
        <a:lstStyle/>
        <a:p>
          <a:endParaRPr lang="en-US"/>
        </a:p>
      </dgm:t>
    </dgm:pt>
    <dgm:pt modelId="{5EDA0040-8F4E-4087-B47A-32B840C51B35}">
      <dgm:prSet phldrT="[Text]" custT="1"/>
      <dgm:spPr/>
      <dgm:t>
        <a:bodyPr/>
        <a:lstStyle/>
        <a:p>
          <a:r>
            <a:rPr lang="en-US" sz="2000" dirty="0" smtClean="0"/>
            <a:t>Natural gad</a:t>
          </a:r>
          <a:endParaRPr lang="en-US" sz="2000" dirty="0"/>
        </a:p>
      </dgm:t>
    </dgm:pt>
    <dgm:pt modelId="{3AD9BBC4-7331-44FF-8B9D-8E387ED2065A}" type="parTrans" cxnId="{2FEC750A-66B7-4BC5-99AE-2D2D40CAFA35}">
      <dgm:prSet/>
      <dgm:spPr/>
      <dgm:t>
        <a:bodyPr/>
        <a:lstStyle/>
        <a:p>
          <a:endParaRPr lang="en-US"/>
        </a:p>
      </dgm:t>
    </dgm:pt>
    <dgm:pt modelId="{35A23970-6063-4ED6-8CBB-F73DB132C821}" type="sibTrans" cxnId="{2FEC750A-66B7-4BC5-99AE-2D2D40CAFA35}">
      <dgm:prSet/>
      <dgm:spPr/>
      <dgm:t>
        <a:bodyPr/>
        <a:lstStyle/>
        <a:p>
          <a:endParaRPr lang="en-US"/>
        </a:p>
      </dgm:t>
    </dgm:pt>
    <dgm:pt modelId="{17A3AA1E-154E-4EE9-AE16-2278B5E05FA7}">
      <dgm:prSet phldrT="[Text]" custT="1"/>
      <dgm:spPr/>
      <dgm:t>
        <a:bodyPr/>
        <a:lstStyle/>
        <a:p>
          <a:r>
            <a:rPr lang="en-US" sz="2000" dirty="0" smtClean="0"/>
            <a:t>Tidal</a:t>
          </a:r>
          <a:endParaRPr lang="en-US" sz="2000" dirty="0"/>
        </a:p>
      </dgm:t>
    </dgm:pt>
    <dgm:pt modelId="{D7C8FF7C-E6AD-40D6-BFEF-678461614333}" type="parTrans" cxnId="{B86ABDAF-9DB0-4928-B600-EB6314D54171}">
      <dgm:prSet/>
      <dgm:spPr/>
    </dgm:pt>
    <dgm:pt modelId="{308153A5-8F48-4182-A26C-F243050EDE5E}" type="sibTrans" cxnId="{B86ABDAF-9DB0-4928-B600-EB6314D54171}">
      <dgm:prSet/>
      <dgm:spPr/>
    </dgm:pt>
    <dgm:pt modelId="{7AB5FB92-C88F-4270-9899-EF276B85F91A}">
      <dgm:prSet phldrT="[Text]" custT="1"/>
      <dgm:spPr/>
      <dgm:t>
        <a:bodyPr/>
        <a:lstStyle/>
        <a:p>
          <a:r>
            <a:rPr lang="en-US" sz="2000" dirty="0" smtClean="0"/>
            <a:t>Geothermal</a:t>
          </a:r>
          <a:endParaRPr lang="en-US" sz="2000" dirty="0"/>
        </a:p>
      </dgm:t>
    </dgm:pt>
    <dgm:pt modelId="{95095C68-3902-41EB-A097-53993F52A581}" type="parTrans" cxnId="{F07C2C15-E274-4D86-815B-C201CEC792C2}">
      <dgm:prSet/>
      <dgm:spPr/>
    </dgm:pt>
    <dgm:pt modelId="{2BD700FA-B7C0-4F6E-BA91-52ACB3F7A9FB}" type="sibTrans" cxnId="{F07C2C15-E274-4D86-815B-C201CEC792C2}">
      <dgm:prSet/>
      <dgm:spPr/>
    </dgm:pt>
    <dgm:pt modelId="{DC403386-25E5-448F-9E66-ADA7F8EDF78C}">
      <dgm:prSet phldrT="[Text]" custT="1"/>
      <dgm:spPr/>
      <dgm:t>
        <a:bodyPr/>
        <a:lstStyle/>
        <a:p>
          <a:r>
            <a:rPr lang="en-US" sz="2000" dirty="0" smtClean="0"/>
            <a:t>Biomass</a:t>
          </a:r>
          <a:endParaRPr lang="en-US" sz="2000" dirty="0"/>
        </a:p>
      </dgm:t>
    </dgm:pt>
    <dgm:pt modelId="{FA57E531-38FC-41D2-89F4-C7BF5DC62FF0}" type="parTrans" cxnId="{545168B8-F5C8-4D0C-8848-27311A31FFCC}">
      <dgm:prSet/>
      <dgm:spPr/>
    </dgm:pt>
    <dgm:pt modelId="{B7B2E2E0-F844-487A-AB08-606BE7BA0772}" type="sibTrans" cxnId="{545168B8-F5C8-4D0C-8848-27311A31FFCC}">
      <dgm:prSet/>
      <dgm:spPr/>
    </dgm:pt>
    <dgm:pt modelId="{4822359A-DE28-4EEF-A438-13850E3B1B1D}">
      <dgm:prSet phldrT="[Text]" custT="1"/>
      <dgm:spPr/>
      <dgm:t>
        <a:bodyPr/>
        <a:lstStyle/>
        <a:p>
          <a:r>
            <a:rPr lang="en-US" sz="2000" dirty="0" err="1" smtClean="0"/>
            <a:t>Hydel</a:t>
          </a:r>
          <a:endParaRPr lang="en-US" sz="2000" dirty="0"/>
        </a:p>
      </dgm:t>
    </dgm:pt>
    <dgm:pt modelId="{D34EF031-D7D1-4DEC-9543-76F73BF79A7E}" type="parTrans" cxnId="{5CD2EC69-3976-43AC-B626-E0B9155C99CD}">
      <dgm:prSet/>
      <dgm:spPr/>
    </dgm:pt>
    <dgm:pt modelId="{5FD2939C-C1C7-4A18-A114-3D866CE838C5}" type="sibTrans" cxnId="{5CD2EC69-3976-43AC-B626-E0B9155C99CD}">
      <dgm:prSet/>
      <dgm:spPr/>
    </dgm:pt>
    <dgm:pt modelId="{63E55A09-B9E2-4916-8CE4-F5CDDF007D1D}">
      <dgm:prSet phldrT="[Text]" custT="1"/>
      <dgm:spPr/>
      <dgm:t>
        <a:bodyPr/>
        <a:lstStyle/>
        <a:p>
          <a:r>
            <a:rPr lang="en-US" sz="2000" dirty="0" smtClean="0"/>
            <a:t>etc</a:t>
          </a:r>
          <a:endParaRPr lang="en-US" sz="2000" dirty="0"/>
        </a:p>
      </dgm:t>
    </dgm:pt>
    <dgm:pt modelId="{464A5925-88A6-416C-B667-A44281AEB1C1}" type="parTrans" cxnId="{A05ED360-4D28-440E-8930-60E004732057}">
      <dgm:prSet/>
      <dgm:spPr/>
    </dgm:pt>
    <dgm:pt modelId="{57362B1C-96EF-4B7B-BD3B-B8B624F3E52A}" type="sibTrans" cxnId="{A05ED360-4D28-440E-8930-60E004732057}">
      <dgm:prSet/>
      <dgm:spPr/>
    </dgm:pt>
    <dgm:pt modelId="{151181C5-41D4-4165-9E8E-A1C8B3F8465C}">
      <dgm:prSet phldrT="[Text]" custT="1"/>
      <dgm:spPr/>
      <dgm:t>
        <a:bodyPr/>
        <a:lstStyle/>
        <a:p>
          <a:r>
            <a:rPr lang="en-US" sz="2000" dirty="0" smtClean="0"/>
            <a:t>coal</a:t>
          </a:r>
          <a:endParaRPr lang="en-US" sz="2000" dirty="0"/>
        </a:p>
      </dgm:t>
    </dgm:pt>
    <dgm:pt modelId="{C435A5AB-143C-4557-8B8A-25E9CA347BE1}" type="parTrans" cxnId="{DBCBC2C8-03AB-40C9-84FA-BA5C3D34EA20}">
      <dgm:prSet/>
      <dgm:spPr/>
    </dgm:pt>
    <dgm:pt modelId="{36D62AD5-B55A-4B8A-B26E-92A48E8DFB6F}" type="sibTrans" cxnId="{DBCBC2C8-03AB-40C9-84FA-BA5C3D34EA20}">
      <dgm:prSet/>
      <dgm:spPr/>
    </dgm:pt>
    <dgm:pt modelId="{CC919646-2967-457C-8494-D67027390C66}">
      <dgm:prSet phldrT="[Text]" custT="1"/>
      <dgm:spPr/>
      <dgm:t>
        <a:bodyPr/>
        <a:lstStyle/>
        <a:p>
          <a:r>
            <a:rPr lang="en-US" sz="2000" dirty="0" smtClean="0"/>
            <a:t>Nuclear</a:t>
          </a:r>
          <a:endParaRPr lang="en-US" sz="2000" dirty="0"/>
        </a:p>
      </dgm:t>
    </dgm:pt>
    <dgm:pt modelId="{0511E27A-0E40-4430-AA35-3C0CC7110929}" type="parTrans" cxnId="{7E42E4CB-9A69-499E-B808-CBB898AAEB26}">
      <dgm:prSet/>
      <dgm:spPr/>
    </dgm:pt>
    <dgm:pt modelId="{A6248C4C-9A00-48D4-96B2-C288EDED5B0B}" type="sibTrans" cxnId="{7E42E4CB-9A69-499E-B808-CBB898AAEB26}">
      <dgm:prSet/>
      <dgm:spPr/>
    </dgm:pt>
    <dgm:pt modelId="{61614966-D96B-4269-B9BC-515169F9114C}">
      <dgm:prSet phldrT="[Text]" custT="1"/>
      <dgm:spPr/>
      <dgm:t>
        <a:bodyPr/>
        <a:lstStyle/>
        <a:p>
          <a:r>
            <a:rPr lang="en-US" sz="2000" dirty="0" smtClean="0"/>
            <a:t>Etc.</a:t>
          </a:r>
          <a:endParaRPr lang="en-US" sz="2000" dirty="0"/>
        </a:p>
      </dgm:t>
    </dgm:pt>
    <dgm:pt modelId="{E350967E-E837-4ED9-B326-E5507137E7CB}" type="parTrans" cxnId="{338E446D-A989-4AFD-A97C-F2A44DD89B3F}">
      <dgm:prSet/>
      <dgm:spPr/>
    </dgm:pt>
    <dgm:pt modelId="{ABAB67C8-96BC-4683-9C95-DA0D1E90D92C}" type="sibTrans" cxnId="{338E446D-A989-4AFD-A97C-F2A44DD89B3F}">
      <dgm:prSet/>
      <dgm:spPr/>
    </dgm:pt>
    <dgm:pt modelId="{C368C839-AB28-4453-A5C8-F1375B5847DF}" type="pres">
      <dgm:prSet presAssocID="{F9196D6B-4890-4780-83AC-6A87D77A40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F9201-991E-4BFA-AD1F-BC8F0EF46E01}" type="pres">
      <dgm:prSet presAssocID="{64A126C5-9C30-44E9-8EB6-43C5210E004B}" presName="composite" presStyleCnt="0"/>
      <dgm:spPr/>
    </dgm:pt>
    <dgm:pt modelId="{374A8B70-09B7-45A4-A541-8383FD6F076F}" type="pres">
      <dgm:prSet presAssocID="{64A126C5-9C30-44E9-8EB6-43C5210E00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83F5-643D-464F-B383-555DD5AC98EB}" type="pres">
      <dgm:prSet presAssocID="{64A126C5-9C30-44E9-8EB6-43C5210E004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B1ED0-A8EC-44F9-81AF-30A218223A11}" type="pres">
      <dgm:prSet presAssocID="{00EAC975-D83B-49FA-B26A-4E0D9ECA21BE}" presName="space" presStyleCnt="0"/>
      <dgm:spPr/>
    </dgm:pt>
    <dgm:pt modelId="{2405C40B-515D-46B0-AC5C-BFD1ED2C1F23}" type="pres">
      <dgm:prSet presAssocID="{ABD8C40C-6CB0-426E-BC3D-30C653F61ED6}" presName="composite" presStyleCnt="0"/>
      <dgm:spPr/>
    </dgm:pt>
    <dgm:pt modelId="{4DA9CB1E-98C6-43EA-ABBA-93F193BAF6D6}" type="pres">
      <dgm:prSet presAssocID="{ABD8C40C-6CB0-426E-BC3D-30C653F61ED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FBA9-6E5F-4062-8530-45B0FE5A80F4}" type="pres">
      <dgm:prSet presAssocID="{ABD8C40C-6CB0-426E-BC3D-30C653F61ED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0573C1-A949-4A82-9401-C7BFA9B4F5C0}" type="presOf" srcId="{EF3A922E-4A10-4B29-A80A-E7CB14316516}" destId="{DC5C83F5-643D-464F-B383-555DD5AC98EB}" srcOrd="0" destOrd="1" presId="urn:microsoft.com/office/officeart/2005/8/layout/hList1"/>
    <dgm:cxn modelId="{1809378E-8C34-4D11-802F-D5DAA7CF86CA}" srcId="{64A126C5-9C30-44E9-8EB6-43C5210E004B}" destId="{EEA9E22A-9D8B-4AFF-BF1A-E3F24FF121FA}" srcOrd="0" destOrd="0" parTransId="{F04FAB0A-A02C-460B-A0B2-679BB76A3193}" sibTransId="{339123B0-233F-4EA0-AC86-F5D503774B57}"/>
    <dgm:cxn modelId="{545168B8-F5C8-4D0C-8848-27311A31FFCC}" srcId="{64A126C5-9C30-44E9-8EB6-43C5210E004B}" destId="{DC403386-25E5-448F-9E66-ADA7F8EDF78C}" srcOrd="4" destOrd="0" parTransId="{FA57E531-38FC-41D2-89F4-C7BF5DC62FF0}" sibTransId="{B7B2E2E0-F844-487A-AB08-606BE7BA0772}"/>
    <dgm:cxn modelId="{5CD2EC69-3976-43AC-B626-E0B9155C99CD}" srcId="{64A126C5-9C30-44E9-8EB6-43C5210E004B}" destId="{4822359A-DE28-4EEF-A438-13850E3B1B1D}" srcOrd="5" destOrd="0" parTransId="{D34EF031-D7D1-4DEC-9543-76F73BF79A7E}" sibTransId="{5FD2939C-C1C7-4A18-A114-3D866CE838C5}"/>
    <dgm:cxn modelId="{40BECF37-9AD2-47A6-A1CF-A9700A2BC43A}" type="presOf" srcId="{20D471F1-EA31-43A6-8572-D4E7BBB1A9C1}" destId="{57FCFBA9-6E5F-4062-8530-45B0FE5A80F4}" srcOrd="0" destOrd="0" presId="urn:microsoft.com/office/officeart/2005/8/layout/hList1"/>
    <dgm:cxn modelId="{9DB0C4F2-E2CA-4619-AC6D-65440F2BADD5}" type="presOf" srcId="{DC403386-25E5-448F-9E66-ADA7F8EDF78C}" destId="{DC5C83F5-643D-464F-B383-555DD5AC98EB}" srcOrd="0" destOrd="4" presId="urn:microsoft.com/office/officeart/2005/8/layout/hList1"/>
    <dgm:cxn modelId="{75EB8DA5-E577-452B-8F3B-A41C3EAF831D}" type="presOf" srcId="{151181C5-41D4-4165-9E8E-A1C8B3F8465C}" destId="{57FCFBA9-6E5F-4062-8530-45B0FE5A80F4}" srcOrd="0" destOrd="1" presId="urn:microsoft.com/office/officeart/2005/8/layout/hList1"/>
    <dgm:cxn modelId="{05606B03-4333-495C-9F4B-802C4893E1FE}" type="presOf" srcId="{4822359A-DE28-4EEF-A438-13850E3B1B1D}" destId="{DC5C83F5-643D-464F-B383-555DD5AC98EB}" srcOrd="0" destOrd="5" presId="urn:microsoft.com/office/officeart/2005/8/layout/hList1"/>
    <dgm:cxn modelId="{1CF7AC00-DAB3-411C-8AFB-FB7BFFACD2FA}" type="presOf" srcId="{17A3AA1E-154E-4EE9-AE16-2278B5E05FA7}" destId="{DC5C83F5-643D-464F-B383-555DD5AC98EB}" srcOrd="0" destOrd="2" presId="urn:microsoft.com/office/officeart/2005/8/layout/hList1"/>
    <dgm:cxn modelId="{F07C2C15-E274-4D86-815B-C201CEC792C2}" srcId="{64A126C5-9C30-44E9-8EB6-43C5210E004B}" destId="{7AB5FB92-C88F-4270-9899-EF276B85F91A}" srcOrd="3" destOrd="0" parTransId="{95095C68-3902-41EB-A097-53993F52A581}" sibTransId="{2BD700FA-B7C0-4F6E-BA91-52ACB3F7A9FB}"/>
    <dgm:cxn modelId="{CDF516E1-F10F-4A9C-A051-FE4014639DC9}" type="presOf" srcId="{EEA9E22A-9D8B-4AFF-BF1A-E3F24FF121FA}" destId="{DC5C83F5-643D-464F-B383-555DD5AC98EB}" srcOrd="0" destOrd="0" presId="urn:microsoft.com/office/officeart/2005/8/layout/hList1"/>
    <dgm:cxn modelId="{338E446D-A989-4AFD-A97C-F2A44DD89B3F}" srcId="{ABD8C40C-6CB0-426E-BC3D-30C653F61ED6}" destId="{61614966-D96B-4269-B9BC-515169F9114C}" srcOrd="4" destOrd="0" parTransId="{E350967E-E837-4ED9-B326-E5507137E7CB}" sibTransId="{ABAB67C8-96BC-4683-9C95-DA0D1E90D92C}"/>
    <dgm:cxn modelId="{7270E833-373E-44D7-89E1-5083B2365287}" type="presOf" srcId="{63E55A09-B9E2-4916-8CE4-F5CDDF007D1D}" destId="{DC5C83F5-643D-464F-B383-555DD5AC98EB}" srcOrd="0" destOrd="6" presId="urn:microsoft.com/office/officeart/2005/8/layout/hList1"/>
    <dgm:cxn modelId="{A05ED360-4D28-440E-8930-60E004732057}" srcId="{64A126C5-9C30-44E9-8EB6-43C5210E004B}" destId="{63E55A09-B9E2-4916-8CE4-F5CDDF007D1D}" srcOrd="6" destOrd="0" parTransId="{464A5925-88A6-416C-B667-A44281AEB1C1}" sibTransId="{57362B1C-96EF-4B7B-BD3B-B8B624F3E52A}"/>
    <dgm:cxn modelId="{66DF9592-9A59-4CB8-8610-FFE8D8B836C8}" type="presOf" srcId="{F9196D6B-4890-4780-83AC-6A87D77A4005}" destId="{C368C839-AB28-4453-A5C8-F1375B5847DF}" srcOrd="0" destOrd="0" presId="urn:microsoft.com/office/officeart/2005/8/layout/hList1"/>
    <dgm:cxn modelId="{7E42E4CB-9A69-499E-B808-CBB898AAEB26}" srcId="{ABD8C40C-6CB0-426E-BC3D-30C653F61ED6}" destId="{CC919646-2967-457C-8494-D67027390C66}" srcOrd="3" destOrd="0" parTransId="{0511E27A-0E40-4430-AA35-3C0CC7110929}" sibTransId="{A6248C4C-9A00-48D4-96B2-C288EDED5B0B}"/>
    <dgm:cxn modelId="{B86ABDAF-9DB0-4928-B600-EB6314D54171}" srcId="{64A126C5-9C30-44E9-8EB6-43C5210E004B}" destId="{17A3AA1E-154E-4EE9-AE16-2278B5E05FA7}" srcOrd="2" destOrd="0" parTransId="{D7C8FF7C-E6AD-40D6-BFEF-678461614333}" sibTransId="{308153A5-8F48-4182-A26C-F243050EDE5E}"/>
    <dgm:cxn modelId="{5A9DDA15-2EB7-476D-B13C-3EA69BBE9883}" type="presOf" srcId="{CC919646-2967-457C-8494-D67027390C66}" destId="{57FCFBA9-6E5F-4062-8530-45B0FE5A80F4}" srcOrd="0" destOrd="3" presId="urn:microsoft.com/office/officeart/2005/8/layout/hList1"/>
    <dgm:cxn modelId="{2FEC750A-66B7-4BC5-99AE-2D2D40CAFA35}" srcId="{ABD8C40C-6CB0-426E-BC3D-30C653F61ED6}" destId="{5EDA0040-8F4E-4087-B47A-32B840C51B35}" srcOrd="2" destOrd="0" parTransId="{3AD9BBC4-7331-44FF-8B9D-8E387ED2065A}" sibTransId="{35A23970-6063-4ED6-8CBB-F73DB132C821}"/>
    <dgm:cxn modelId="{8FC8E491-815F-45DB-83F6-2194FE3104A6}" type="presOf" srcId="{61614966-D96B-4269-B9BC-515169F9114C}" destId="{57FCFBA9-6E5F-4062-8530-45B0FE5A80F4}" srcOrd="0" destOrd="4" presId="urn:microsoft.com/office/officeart/2005/8/layout/hList1"/>
    <dgm:cxn modelId="{D81A62AA-EB29-4F7B-B277-4E64A54DC232}" srcId="{F9196D6B-4890-4780-83AC-6A87D77A4005}" destId="{64A126C5-9C30-44E9-8EB6-43C5210E004B}" srcOrd="0" destOrd="0" parTransId="{63577533-ABD4-44A4-8DCF-A41574C60554}" sibTransId="{00EAC975-D83B-49FA-B26A-4E0D9ECA21BE}"/>
    <dgm:cxn modelId="{DBCBC2C8-03AB-40C9-84FA-BA5C3D34EA20}" srcId="{ABD8C40C-6CB0-426E-BC3D-30C653F61ED6}" destId="{151181C5-41D4-4165-9E8E-A1C8B3F8465C}" srcOrd="1" destOrd="0" parTransId="{C435A5AB-143C-4557-8B8A-25E9CA347BE1}" sibTransId="{36D62AD5-B55A-4B8A-B26E-92A48E8DFB6F}"/>
    <dgm:cxn modelId="{877984C4-591A-4DC1-832F-6F8971A8907A}" srcId="{F9196D6B-4890-4780-83AC-6A87D77A4005}" destId="{ABD8C40C-6CB0-426E-BC3D-30C653F61ED6}" srcOrd="1" destOrd="0" parTransId="{95E16623-B599-445D-ADB7-B7C3A930D915}" sibTransId="{C24AF0DD-1E7C-46CE-A961-825A24B816DF}"/>
    <dgm:cxn modelId="{2656DA02-7DE8-4120-93A9-865E15B71C98}" type="presOf" srcId="{64A126C5-9C30-44E9-8EB6-43C5210E004B}" destId="{374A8B70-09B7-45A4-A541-8383FD6F076F}" srcOrd="0" destOrd="0" presId="urn:microsoft.com/office/officeart/2005/8/layout/hList1"/>
    <dgm:cxn modelId="{C28931CE-BEA0-4E4F-A7CA-D805BE14329D}" type="presOf" srcId="{5EDA0040-8F4E-4087-B47A-32B840C51B35}" destId="{57FCFBA9-6E5F-4062-8530-45B0FE5A80F4}" srcOrd="0" destOrd="2" presId="urn:microsoft.com/office/officeart/2005/8/layout/hList1"/>
    <dgm:cxn modelId="{445F328C-8F20-40C1-AFD2-F1A966799F1B}" srcId="{64A126C5-9C30-44E9-8EB6-43C5210E004B}" destId="{EF3A922E-4A10-4B29-A80A-E7CB14316516}" srcOrd="1" destOrd="0" parTransId="{CBBC093C-60BA-49B8-A5AE-34B56D1D8D42}" sibTransId="{C6AA6784-7BC6-4284-9FE9-801D1CFC3458}"/>
    <dgm:cxn modelId="{487E0FC5-BC32-4317-B74C-ED8735D6D3A8}" srcId="{ABD8C40C-6CB0-426E-BC3D-30C653F61ED6}" destId="{20D471F1-EA31-43A6-8572-D4E7BBB1A9C1}" srcOrd="0" destOrd="0" parTransId="{B762383A-2BA8-4A44-896D-2E92E468C1FF}" sibTransId="{835650E2-F4D1-4D97-8334-99A09711DEF4}"/>
    <dgm:cxn modelId="{1C0F9315-8CFA-4296-9F81-0BB742BBDAEF}" type="presOf" srcId="{ABD8C40C-6CB0-426E-BC3D-30C653F61ED6}" destId="{4DA9CB1E-98C6-43EA-ABBA-93F193BAF6D6}" srcOrd="0" destOrd="0" presId="urn:microsoft.com/office/officeart/2005/8/layout/hList1"/>
    <dgm:cxn modelId="{D33087BC-6943-4B24-A968-088DFA6DF925}" type="presOf" srcId="{7AB5FB92-C88F-4270-9899-EF276B85F91A}" destId="{DC5C83F5-643D-464F-B383-555DD5AC98EB}" srcOrd="0" destOrd="3" presId="urn:microsoft.com/office/officeart/2005/8/layout/hList1"/>
    <dgm:cxn modelId="{0AEDF1A0-E7D6-4B2C-8CDD-8598697A7639}" type="presParOf" srcId="{C368C839-AB28-4453-A5C8-F1375B5847DF}" destId="{5D0F9201-991E-4BFA-AD1F-BC8F0EF46E01}" srcOrd="0" destOrd="0" presId="urn:microsoft.com/office/officeart/2005/8/layout/hList1"/>
    <dgm:cxn modelId="{6A324D2B-7825-440F-9808-A340CC0F1A8D}" type="presParOf" srcId="{5D0F9201-991E-4BFA-AD1F-BC8F0EF46E01}" destId="{374A8B70-09B7-45A4-A541-8383FD6F076F}" srcOrd="0" destOrd="0" presId="urn:microsoft.com/office/officeart/2005/8/layout/hList1"/>
    <dgm:cxn modelId="{2B7256A9-D56B-4CF0-910E-A0178B9C0E07}" type="presParOf" srcId="{5D0F9201-991E-4BFA-AD1F-BC8F0EF46E01}" destId="{DC5C83F5-643D-464F-B383-555DD5AC98EB}" srcOrd="1" destOrd="0" presId="urn:microsoft.com/office/officeart/2005/8/layout/hList1"/>
    <dgm:cxn modelId="{5F1B75D0-96D7-4683-BEEA-AA39CF5C223E}" type="presParOf" srcId="{C368C839-AB28-4453-A5C8-F1375B5847DF}" destId="{02BB1ED0-A8EC-44F9-81AF-30A218223A11}" srcOrd="1" destOrd="0" presId="urn:microsoft.com/office/officeart/2005/8/layout/hList1"/>
    <dgm:cxn modelId="{CAD0660A-D902-4D3C-9F6C-11BB606CACE9}" type="presParOf" srcId="{C368C839-AB28-4453-A5C8-F1375B5847DF}" destId="{2405C40B-515D-46B0-AC5C-BFD1ED2C1F23}" srcOrd="2" destOrd="0" presId="urn:microsoft.com/office/officeart/2005/8/layout/hList1"/>
    <dgm:cxn modelId="{FB6D8F96-E711-4695-B2E4-FD2B76D4DF40}" type="presParOf" srcId="{2405C40B-515D-46B0-AC5C-BFD1ED2C1F23}" destId="{4DA9CB1E-98C6-43EA-ABBA-93F193BAF6D6}" srcOrd="0" destOrd="0" presId="urn:microsoft.com/office/officeart/2005/8/layout/hList1"/>
    <dgm:cxn modelId="{FDB2009C-89CC-4055-B177-728BE5C6E298}" type="presParOf" srcId="{2405C40B-515D-46B0-AC5C-BFD1ED2C1F23}" destId="{57FCFBA9-6E5F-4062-8530-45B0FE5A80F4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E2548E-B13E-4835-9386-53A71D18960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656231-4B3F-46E9-A75F-94DD31B79C7B}">
      <dgm:prSet phldrT="[Text]" custT="1"/>
      <dgm:spPr/>
      <dgm:t>
        <a:bodyPr/>
        <a:lstStyle/>
        <a:p>
          <a:r>
            <a:rPr lang="en-US" sz="1600" b="1" dirty="0" smtClean="0"/>
            <a:t>commercial energy</a:t>
          </a:r>
          <a:endParaRPr lang="en-US" sz="1600" b="1" dirty="0"/>
        </a:p>
      </dgm:t>
    </dgm:pt>
    <dgm:pt modelId="{57F1E92F-9534-429E-A816-ADF30C80D436}" type="parTrans" cxnId="{2E1AC85F-6F31-40FC-A6D1-C3D6AB05F88C}">
      <dgm:prSet/>
      <dgm:spPr/>
      <dgm:t>
        <a:bodyPr/>
        <a:lstStyle/>
        <a:p>
          <a:endParaRPr lang="en-US"/>
        </a:p>
      </dgm:t>
    </dgm:pt>
    <dgm:pt modelId="{F947FB24-868E-4B61-9471-01EA283FB759}" type="sibTrans" cxnId="{2E1AC85F-6F31-40FC-A6D1-C3D6AB05F88C}">
      <dgm:prSet/>
      <dgm:spPr/>
      <dgm:t>
        <a:bodyPr/>
        <a:lstStyle/>
        <a:p>
          <a:endParaRPr lang="en-US"/>
        </a:p>
      </dgm:t>
    </dgm:pt>
    <dgm:pt modelId="{E61670CE-937A-4975-831F-F1D51C91936F}">
      <dgm:prSet phldrT="[Text]" custT="1"/>
      <dgm:spPr/>
      <dgm:t>
        <a:bodyPr/>
        <a:lstStyle/>
        <a:p>
          <a:r>
            <a:rPr lang="en-US" sz="1600" dirty="0" smtClean="0"/>
            <a:t>coal</a:t>
          </a:r>
          <a:endParaRPr lang="en-US" sz="1600" dirty="0"/>
        </a:p>
      </dgm:t>
    </dgm:pt>
    <dgm:pt modelId="{42C66485-EB58-47FB-9D80-7C15E3EA2825}" type="parTrans" cxnId="{78C0C485-5006-4C0E-9403-4A20797C55D2}">
      <dgm:prSet/>
      <dgm:spPr/>
      <dgm:t>
        <a:bodyPr/>
        <a:lstStyle/>
        <a:p>
          <a:endParaRPr lang="en-US" sz="2800"/>
        </a:p>
      </dgm:t>
    </dgm:pt>
    <dgm:pt modelId="{CBC3BDC6-1655-4CEE-A9E4-81A335273E63}" type="sibTrans" cxnId="{78C0C485-5006-4C0E-9403-4A20797C55D2}">
      <dgm:prSet/>
      <dgm:spPr/>
      <dgm:t>
        <a:bodyPr/>
        <a:lstStyle/>
        <a:p>
          <a:endParaRPr lang="en-US"/>
        </a:p>
      </dgm:t>
    </dgm:pt>
    <dgm:pt modelId="{2C35804C-9A7E-4FF0-8963-EE1F3D1D5577}">
      <dgm:prSet phldrT="[Text]" custT="1"/>
      <dgm:spPr/>
      <dgm:t>
        <a:bodyPr/>
        <a:lstStyle/>
        <a:p>
          <a:r>
            <a:rPr lang="en-US" sz="1600" dirty="0" smtClean="0"/>
            <a:t>Petroleum</a:t>
          </a:r>
          <a:endParaRPr lang="en-US" sz="1600" dirty="0"/>
        </a:p>
      </dgm:t>
    </dgm:pt>
    <dgm:pt modelId="{F0EFC503-E04B-47C4-9F9E-6BD7E9E7C6F2}" type="parTrans" cxnId="{22854502-8C5E-4326-B003-21FB29AE61C7}">
      <dgm:prSet/>
      <dgm:spPr/>
      <dgm:t>
        <a:bodyPr/>
        <a:lstStyle/>
        <a:p>
          <a:endParaRPr lang="en-US" sz="2800"/>
        </a:p>
      </dgm:t>
    </dgm:pt>
    <dgm:pt modelId="{18543D4B-C288-4F7A-89A6-06CAE8EC9149}" type="sibTrans" cxnId="{22854502-8C5E-4326-B003-21FB29AE61C7}">
      <dgm:prSet/>
      <dgm:spPr/>
      <dgm:t>
        <a:bodyPr/>
        <a:lstStyle/>
        <a:p>
          <a:endParaRPr lang="en-US"/>
        </a:p>
      </dgm:t>
    </dgm:pt>
    <dgm:pt modelId="{929E49CF-6F94-4F05-960C-39A45B6CCA5C}">
      <dgm:prSet phldrT="[Text]" custT="1"/>
      <dgm:spPr/>
      <dgm:t>
        <a:bodyPr/>
        <a:lstStyle/>
        <a:p>
          <a:r>
            <a:rPr lang="en-US" sz="1600" b="1" dirty="0" smtClean="0"/>
            <a:t>non</a:t>
          </a:r>
          <a:r>
            <a:rPr lang="en-US" sz="1600" dirty="0" smtClean="0"/>
            <a:t>-</a:t>
          </a:r>
          <a:r>
            <a:rPr lang="en-US" sz="1600" b="1" dirty="0" smtClean="0"/>
            <a:t>commercial energy</a:t>
          </a:r>
          <a:endParaRPr lang="en-US" sz="1600" dirty="0"/>
        </a:p>
      </dgm:t>
    </dgm:pt>
    <dgm:pt modelId="{0E96EF38-52C2-48A1-B2C8-30C31C7FD8E7}" type="parTrans" cxnId="{1C3E8A2A-9F98-4F25-B708-51E3BAAC4EF1}">
      <dgm:prSet/>
      <dgm:spPr/>
      <dgm:t>
        <a:bodyPr/>
        <a:lstStyle/>
        <a:p>
          <a:endParaRPr lang="en-US"/>
        </a:p>
      </dgm:t>
    </dgm:pt>
    <dgm:pt modelId="{E2253CF6-8BAB-441E-8625-47F2DB01EDF5}" type="sibTrans" cxnId="{1C3E8A2A-9F98-4F25-B708-51E3BAAC4EF1}">
      <dgm:prSet/>
      <dgm:spPr/>
      <dgm:t>
        <a:bodyPr/>
        <a:lstStyle/>
        <a:p>
          <a:endParaRPr lang="en-US"/>
        </a:p>
      </dgm:t>
    </dgm:pt>
    <dgm:pt modelId="{7ECEDF64-FCD0-4AAC-A9FE-6DB070234236}">
      <dgm:prSet phldrT="[Text]" custT="1"/>
      <dgm:spPr/>
      <dgm:t>
        <a:bodyPr/>
        <a:lstStyle/>
        <a:p>
          <a:r>
            <a:rPr lang="en-US" sz="1600" dirty="0" smtClean="0"/>
            <a:t>fire wood</a:t>
          </a:r>
          <a:endParaRPr lang="en-US" sz="1600" dirty="0"/>
        </a:p>
      </dgm:t>
    </dgm:pt>
    <dgm:pt modelId="{770C7647-400B-4A89-AF0D-2A08283A6692}" type="parTrans" cxnId="{CE50269C-F630-4B9E-B0D6-750320FAAEC4}">
      <dgm:prSet/>
      <dgm:spPr/>
      <dgm:t>
        <a:bodyPr/>
        <a:lstStyle/>
        <a:p>
          <a:endParaRPr lang="en-US" sz="2800"/>
        </a:p>
      </dgm:t>
    </dgm:pt>
    <dgm:pt modelId="{39888836-EADA-4389-811D-40744A227C65}" type="sibTrans" cxnId="{CE50269C-F630-4B9E-B0D6-750320FAAEC4}">
      <dgm:prSet/>
      <dgm:spPr/>
      <dgm:t>
        <a:bodyPr/>
        <a:lstStyle/>
        <a:p>
          <a:endParaRPr lang="en-US"/>
        </a:p>
      </dgm:t>
    </dgm:pt>
    <dgm:pt modelId="{6CAC8CDF-0606-4520-87A7-809AB934C2F0}">
      <dgm:prSet phldrT="[Text]" custT="1"/>
      <dgm:spPr/>
      <dgm:t>
        <a:bodyPr/>
        <a:lstStyle/>
        <a:p>
          <a:r>
            <a:rPr lang="en-US" sz="1600" dirty="0" smtClean="0"/>
            <a:t>Straw</a:t>
          </a:r>
          <a:endParaRPr lang="en-US" sz="1600" dirty="0"/>
        </a:p>
      </dgm:t>
    </dgm:pt>
    <dgm:pt modelId="{7C53EE8F-9F65-4D7F-B3B7-67185E9E784B}" type="parTrans" cxnId="{00581D1B-F34F-4D1A-A4C2-D7BA4F7BDF1E}">
      <dgm:prSet/>
      <dgm:spPr/>
      <dgm:t>
        <a:bodyPr/>
        <a:lstStyle/>
        <a:p>
          <a:endParaRPr lang="en-US" sz="2800"/>
        </a:p>
      </dgm:t>
    </dgm:pt>
    <dgm:pt modelId="{55FC3F8E-BC28-48A1-94A0-DDA3B75CA200}" type="sibTrans" cxnId="{00581D1B-F34F-4D1A-A4C2-D7BA4F7BDF1E}">
      <dgm:prSet/>
      <dgm:spPr/>
      <dgm:t>
        <a:bodyPr/>
        <a:lstStyle/>
        <a:p>
          <a:endParaRPr lang="en-US"/>
        </a:p>
      </dgm:t>
    </dgm:pt>
    <dgm:pt modelId="{0D3D1D82-1086-4939-9A33-DA434CB41D94}">
      <dgm:prSet phldrT="[Text]" custT="1"/>
      <dgm:spPr/>
      <dgm:t>
        <a:bodyPr/>
        <a:lstStyle/>
        <a:p>
          <a:r>
            <a:rPr lang="en-US" sz="1600" dirty="0" smtClean="0"/>
            <a:t>natural gas </a:t>
          </a:r>
          <a:endParaRPr lang="en-US" sz="1600" dirty="0"/>
        </a:p>
      </dgm:t>
    </dgm:pt>
    <dgm:pt modelId="{BA8F7F4C-46E4-4200-B53D-9FED968370B8}" type="parTrans" cxnId="{96959B9F-4078-428C-9596-22F09999D075}">
      <dgm:prSet/>
      <dgm:spPr/>
      <dgm:t>
        <a:bodyPr/>
        <a:lstStyle/>
        <a:p>
          <a:endParaRPr lang="en-US" sz="2800"/>
        </a:p>
      </dgm:t>
    </dgm:pt>
    <dgm:pt modelId="{DB2C02F9-3394-4D63-99F4-55962827E4E8}" type="sibTrans" cxnId="{96959B9F-4078-428C-9596-22F09999D075}">
      <dgm:prSet/>
      <dgm:spPr/>
      <dgm:t>
        <a:bodyPr/>
        <a:lstStyle/>
        <a:p>
          <a:endParaRPr lang="en-US"/>
        </a:p>
      </dgm:t>
    </dgm:pt>
    <dgm:pt modelId="{06AB6269-9FED-4242-BAE3-33C48C4B654B}">
      <dgm:prSet phldrT="[Text]" custT="1"/>
      <dgm:spPr/>
      <dgm:t>
        <a:bodyPr/>
        <a:lstStyle/>
        <a:p>
          <a:r>
            <a:rPr lang="en-US" sz="1600" dirty="0" smtClean="0"/>
            <a:t>electricity</a:t>
          </a:r>
          <a:endParaRPr lang="en-US" sz="1600" dirty="0"/>
        </a:p>
      </dgm:t>
    </dgm:pt>
    <dgm:pt modelId="{8AF00A7D-164F-4F1A-8C73-FF65280818BD}" type="parTrans" cxnId="{0BEF53ED-40D3-423A-BE53-5CE42D6A4B26}">
      <dgm:prSet/>
      <dgm:spPr/>
      <dgm:t>
        <a:bodyPr/>
        <a:lstStyle/>
        <a:p>
          <a:endParaRPr lang="en-US" sz="2800"/>
        </a:p>
      </dgm:t>
    </dgm:pt>
    <dgm:pt modelId="{2572F159-3D07-4832-8C1A-C8F34126BAFA}" type="sibTrans" cxnId="{0BEF53ED-40D3-423A-BE53-5CE42D6A4B26}">
      <dgm:prSet/>
      <dgm:spPr/>
      <dgm:t>
        <a:bodyPr/>
        <a:lstStyle/>
        <a:p>
          <a:endParaRPr lang="en-US"/>
        </a:p>
      </dgm:t>
    </dgm:pt>
    <dgm:pt modelId="{72E108E4-665C-4557-B0CF-3AF446B21A47}">
      <dgm:prSet phldrT="[Text]" custT="1"/>
      <dgm:spPr/>
      <dgm:t>
        <a:bodyPr/>
        <a:lstStyle/>
        <a:p>
          <a:r>
            <a:rPr lang="en-US" sz="1600" dirty="0" smtClean="0"/>
            <a:t>agricultural waste</a:t>
          </a:r>
          <a:endParaRPr lang="en-US" sz="1600" dirty="0"/>
        </a:p>
      </dgm:t>
    </dgm:pt>
    <dgm:pt modelId="{F1099CB1-D82E-4D48-BB86-2911A47F0792}" type="parTrans" cxnId="{E938711C-3CE8-48F1-8933-7AB80AC619B5}">
      <dgm:prSet/>
      <dgm:spPr/>
      <dgm:t>
        <a:bodyPr/>
        <a:lstStyle/>
        <a:p>
          <a:endParaRPr lang="en-US" sz="2800"/>
        </a:p>
      </dgm:t>
    </dgm:pt>
    <dgm:pt modelId="{D1144A2B-436E-442F-B4DD-F865B286A25F}" type="sibTrans" cxnId="{E938711C-3CE8-48F1-8933-7AB80AC619B5}">
      <dgm:prSet/>
      <dgm:spPr/>
      <dgm:t>
        <a:bodyPr/>
        <a:lstStyle/>
        <a:p>
          <a:endParaRPr lang="en-US"/>
        </a:p>
      </dgm:t>
    </dgm:pt>
    <dgm:pt modelId="{ADD940A1-D720-4B96-85AD-6C9B49EBCBD1}">
      <dgm:prSet phldrT="[Text]" custT="1"/>
      <dgm:spPr/>
      <dgm:t>
        <a:bodyPr/>
        <a:lstStyle/>
        <a:p>
          <a:r>
            <a:rPr lang="en-US" sz="1600" dirty="0" smtClean="0"/>
            <a:t>cow dung</a:t>
          </a:r>
          <a:endParaRPr lang="en-US" sz="1600" dirty="0"/>
        </a:p>
      </dgm:t>
    </dgm:pt>
    <dgm:pt modelId="{D8076E55-2602-408D-BD81-5409410F52AD}" type="parTrans" cxnId="{42AA382D-92A9-4C20-8E06-DD715937C99A}">
      <dgm:prSet/>
      <dgm:spPr/>
      <dgm:t>
        <a:bodyPr/>
        <a:lstStyle/>
        <a:p>
          <a:endParaRPr lang="en-US" sz="2800"/>
        </a:p>
      </dgm:t>
    </dgm:pt>
    <dgm:pt modelId="{65A9F393-830F-44EC-BCB3-6C80FF2181B1}" type="sibTrans" cxnId="{42AA382D-92A9-4C20-8E06-DD715937C99A}">
      <dgm:prSet/>
      <dgm:spPr/>
      <dgm:t>
        <a:bodyPr/>
        <a:lstStyle/>
        <a:p>
          <a:endParaRPr lang="en-US"/>
        </a:p>
      </dgm:t>
    </dgm:pt>
    <dgm:pt modelId="{E7F106AE-B112-46DA-B690-5CF098424882}" type="pres">
      <dgm:prSet presAssocID="{37E2548E-B13E-4835-9386-53A71D18960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EB4FAA-7AC1-4C8A-B6A5-34496972DB45}" type="pres">
      <dgm:prSet presAssocID="{65656231-4B3F-46E9-A75F-94DD31B79C7B}" presName="root" presStyleCnt="0"/>
      <dgm:spPr/>
    </dgm:pt>
    <dgm:pt modelId="{46E80578-E900-4C05-B912-9FC1927F306B}" type="pres">
      <dgm:prSet presAssocID="{65656231-4B3F-46E9-A75F-94DD31B79C7B}" presName="rootComposite" presStyleCnt="0"/>
      <dgm:spPr/>
    </dgm:pt>
    <dgm:pt modelId="{CBB0F404-7956-4ECB-81D9-57A4165F6AFA}" type="pres">
      <dgm:prSet presAssocID="{65656231-4B3F-46E9-A75F-94DD31B79C7B}" presName="rootText" presStyleLbl="node1" presStyleIdx="0" presStyleCnt="2" custScaleX="387000"/>
      <dgm:spPr/>
      <dgm:t>
        <a:bodyPr/>
        <a:lstStyle/>
        <a:p>
          <a:endParaRPr lang="en-US"/>
        </a:p>
      </dgm:t>
    </dgm:pt>
    <dgm:pt modelId="{68FF7768-3221-430C-A6F5-FC0FFBE19E4C}" type="pres">
      <dgm:prSet presAssocID="{65656231-4B3F-46E9-A75F-94DD31B79C7B}" presName="rootConnector" presStyleLbl="node1" presStyleIdx="0" presStyleCnt="2"/>
      <dgm:spPr/>
      <dgm:t>
        <a:bodyPr/>
        <a:lstStyle/>
        <a:p>
          <a:endParaRPr lang="en-US"/>
        </a:p>
      </dgm:t>
    </dgm:pt>
    <dgm:pt modelId="{BF954AC2-28D6-4CB0-9CA3-ACA46C735BAC}" type="pres">
      <dgm:prSet presAssocID="{65656231-4B3F-46E9-A75F-94DD31B79C7B}" presName="childShape" presStyleCnt="0"/>
      <dgm:spPr/>
    </dgm:pt>
    <dgm:pt modelId="{3A3F3B4A-ACE6-403F-8993-6F2FD65743EE}" type="pres">
      <dgm:prSet presAssocID="{42C66485-EB58-47FB-9D80-7C15E3EA2825}" presName="Name13" presStyleLbl="parChTrans1D2" presStyleIdx="0" presStyleCnt="8" custSzX="357098"/>
      <dgm:spPr/>
      <dgm:t>
        <a:bodyPr/>
        <a:lstStyle/>
        <a:p>
          <a:endParaRPr lang="en-US"/>
        </a:p>
      </dgm:t>
    </dgm:pt>
    <dgm:pt modelId="{C28A3281-B3D2-47A4-9D28-5A4A87743EAA}" type="pres">
      <dgm:prSet presAssocID="{E61670CE-937A-4975-831F-F1D51C91936F}" presName="childText" presStyleLbl="bgAcc1" presStyleIdx="0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29D14-F1C0-4D24-A163-F2D82BF43567}" type="pres">
      <dgm:prSet presAssocID="{F0EFC503-E04B-47C4-9F9E-6BD7E9E7C6F2}" presName="Name13" presStyleLbl="parChTrans1D2" presStyleIdx="1" presStyleCnt="8" custSzX="357098"/>
      <dgm:spPr/>
      <dgm:t>
        <a:bodyPr/>
        <a:lstStyle/>
        <a:p>
          <a:endParaRPr lang="en-US"/>
        </a:p>
      </dgm:t>
    </dgm:pt>
    <dgm:pt modelId="{BA99136F-D908-45F7-95B0-3E3BD731B785}" type="pres">
      <dgm:prSet presAssocID="{2C35804C-9A7E-4FF0-8963-EE1F3D1D5577}" presName="childText" presStyleLbl="bgAcc1" presStyleIdx="1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3FBFF-1259-4B74-B8FB-BBF86A7716A3}" type="pres">
      <dgm:prSet presAssocID="{BA8F7F4C-46E4-4200-B53D-9FED968370B8}" presName="Name13" presStyleLbl="parChTrans1D2" presStyleIdx="2" presStyleCnt="8" custSzX="357098"/>
      <dgm:spPr/>
      <dgm:t>
        <a:bodyPr/>
        <a:lstStyle/>
        <a:p>
          <a:endParaRPr lang="en-US"/>
        </a:p>
      </dgm:t>
    </dgm:pt>
    <dgm:pt modelId="{E3994EE3-ADE0-4652-B061-B2FE8BE525A4}" type="pres">
      <dgm:prSet presAssocID="{0D3D1D82-1086-4939-9A33-DA434CB41D94}" presName="childText" presStyleLbl="bgAcc1" presStyleIdx="2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0F853-DA3D-427B-9F37-3B5EBA7454CD}" type="pres">
      <dgm:prSet presAssocID="{8AF00A7D-164F-4F1A-8C73-FF65280818BD}" presName="Name13" presStyleLbl="parChTrans1D2" presStyleIdx="3" presStyleCnt="8" custSzX="357098"/>
      <dgm:spPr/>
      <dgm:t>
        <a:bodyPr/>
        <a:lstStyle/>
        <a:p>
          <a:endParaRPr lang="en-US"/>
        </a:p>
      </dgm:t>
    </dgm:pt>
    <dgm:pt modelId="{C3DEA963-5006-48AB-AC9B-F31E37D70CD8}" type="pres">
      <dgm:prSet presAssocID="{06AB6269-9FED-4242-BAE3-33C48C4B654B}" presName="childText" presStyleLbl="bgAcc1" presStyleIdx="3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8CD52-D734-47C2-9B10-F297F1A8B153}" type="pres">
      <dgm:prSet presAssocID="{929E49CF-6F94-4F05-960C-39A45B6CCA5C}" presName="root" presStyleCnt="0"/>
      <dgm:spPr/>
    </dgm:pt>
    <dgm:pt modelId="{18906E25-2B3D-4E8C-86AC-0AA4E540B791}" type="pres">
      <dgm:prSet presAssocID="{929E49CF-6F94-4F05-960C-39A45B6CCA5C}" presName="rootComposite" presStyleCnt="0"/>
      <dgm:spPr/>
    </dgm:pt>
    <dgm:pt modelId="{FC5DB248-AA43-4A44-A13D-2A465F51F00E}" type="pres">
      <dgm:prSet presAssocID="{929E49CF-6F94-4F05-960C-39A45B6CCA5C}" presName="rootText" presStyleLbl="node1" presStyleIdx="1" presStyleCnt="2" custScaleX="387000"/>
      <dgm:spPr/>
      <dgm:t>
        <a:bodyPr/>
        <a:lstStyle/>
        <a:p>
          <a:endParaRPr lang="en-US"/>
        </a:p>
      </dgm:t>
    </dgm:pt>
    <dgm:pt modelId="{ECB46D19-64F4-48D1-86EB-3EF3A4E8D1D2}" type="pres">
      <dgm:prSet presAssocID="{929E49CF-6F94-4F05-960C-39A45B6CCA5C}" presName="rootConnector" presStyleLbl="node1" presStyleIdx="1" presStyleCnt="2"/>
      <dgm:spPr/>
      <dgm:t>
        <a:bodyPr/>
        <a:lstStyle/>
        <a:p>
          <a:endParaRPr lang="en-US"/>
        </a:p>
      </dgm:t>
    </dgm:pt>
    <dgm:pt modelId="{1A95D627-3119-4A80-B1F4-F41BA490037D}" type="pres">
      <dgm:prSet presAssocID="{929E49CF-6F94-4F05-960C-39A45B6CCA5C}" presName="childShape" presStyleCnt="0"/>
      <dgm:spPr/>
    </dgm:pt>
    <dgm:pt modelId="{E90E16ED-BE9B-426E-97A9-16F9690D85F5}" type="pres">
      <dgm:prSet presAssocID="{770C7647-400B-4A89-AF0D-2A08283A6692}" presName="Name13" presStyleLbl="parChTrans1D2" presStyleIdx="4" presStyleCnt="8" custSzX="357098"/>
      <dgm:spPr/>
      <dgm:t>
        <a:bodyPr/>
        <a:lstStyle/>
        <a:p>
          <a:endParaRPr lang="en-US"/>
        </a:p>
      </dgm:t>
    </dgm:pt>
    <dgm:pt modelId="{0C1A7FAA-EE23-4B33-9279-A92A3ADCF704}" type="pres">
      <dgm:prSet presAssocID="{7ECEDF64-FCD0-4AAC-A9FE-6DB070234236}" presName="childText" presStyleLbl="bgAcc1" presStyleIdx="4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0D4B-CD02-4CB0-BBFF-EAA8B7C99DF4}" type="pres">
      <dgm:prSet presAssocID="{7C53EE8F-9F65-4D7F-B3B7-67185E9E784B}" presName="Name13" presStyleLbl="parChTrans1D2" presStyleIdx="5" presStyleCnt="8" custSzX="357098"/>
      <dgm:spPr/>
      <dgm:t>
        <a:bodyPr/>
        <a:lstStyle/>
        <a:p>
          <a:endParaRPr lang="en-US"/>
        </a:p>
      </dgm:t>
    </dgm:pt>
    <dgm:pt modelId="{9E0FFBE7-5F3E-460A-87F6-831AA1896E49}" type="pres">
      <dgm:prSet presAssocID="{6CAC8CDF-0606-4520-87A7-809AB934C2F0}" presName="childText" presStyleLbl="bgAcc1" presStyleIdx="5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AF5F4-B798-4BCC-A635-871DFA62D965}" type="pres">
      <dgm:prSet presAssocID="{F1099CB1-D82E-4D48-BB86-2911A47F0792}" presName="Name13" presStyleLbl="parChTrans1D2" presStyleIdx="6" presStyleCnt="8" custSzX="357098"/>
      <dgm:spPr/>
      <dgm:t>
        <a:bodyPr/>
        <a:lstStyle/>
        <a:p>
          <a:endParaRPr lang="en-US"/>
        </a:p>
      </dgm:t>
    </dgm:pt>
    <dgm:pt modelId="{1305E0A3-9EA4-4669-8B39-3CE66A555F45}" type="pres">
      <dgm:prSet presAssocID="{72E108E4-665C-4557-B0CF-3AF446B21A47}" presName="childText" presStyleLbl="bgAcc1" presStyleIdx="6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72E9A-FBD6-4DC9-BCEE-6C6FE0D3A857}" type="pres">
      <dgm:prSet presAssocID="{D8076E55-2602-408D-BD81-5409410F52AD}" presName="Name13" presStyleLbl="parChTrans1D2" presStyleIdx="7" presStyleCnt="8" custSzX="357098"/>
      <dgm:spPr/>
      <dgm:t>
        <a:bodyPr/>
        <a:lstStyle/>
        <a:p>
          <a:endParaRPr lang="en-US"/>
        </a:p>
      </dgm:t>
    </dgm:pt>
    <dgm:pt modelId="{E421BFD5-1907-47A8-8263-610664D1AB52}" type="pres">
      <dgm:prSet presAssocID="{ADD940A1-D720-4B96-85AD-6C9B49EBCBD1}" presName="childText" presStyleLbl="bgAcc1" presStyleIdx="7" presStyleCnt="8" custScaleX="38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F53ED-40D3-423A-BE53-5CE42D6A4B26}" srcId="{65656231-4B3F-46E9-A75F-94DD31B79C7B}" destId="{06AB6269-9FED-4242-BAE3-33C48C4B654B}" srcOrd="3" destOrd="0" parTransId="{8AF00A7D-164F-4F1A-8C73-FF65280818BD}" sibTransId="{2572F159-3D07-4832-8C1A-C8F34126BAFA}"/>
    <dgm:cxn modelId="{94FE65EB-FD71-4A19-9113-8BEC6B3723BD}" type="presOf" srcId="{6CAC8CDF-0606-4520-87A7-809AB934C2F0}" destId="{9E0FFBE7-5F3E-460A-87F6-831AA1896E49}" srcOrd="0" destOrd="0" presId="urn:microsoft.com/office/officeart/2005/8/layout/hierarchy3"/>
    <dgm:cxn modelId="{CE50269C-F630-4B9E-B0D6-750320FAAEC4}" srcId="{929E49CF-6F94-4F05-960C-39A45B6CCA5C}" destId="{7ECEDF64-FCD0-4AAC-A9FE-6DB070234236}" srcOrd="0" destOrd="0" parTransId="{770C7647-400B-4A89-AF0D-2A08283A6692}" sibTransId="{39888836-EADA-4389-811D-40744A227C65}"/>
    <dgm:cxn modelId="{D3A6BE7F-483C-4A39-8625-1668553C6AE8}" type="presOf" srcId="{06AB6269-9FED-4242-BAE3-33C48C4B654B}" destId="{C3DEA963-5006-48AB-AC9B-F31E37D70CD8}" srcOrd="0" destOrd="0" presId="urn:microsoft.com/office/officeart/2005/8/layout/hierarchy3"/>
    <dgm:cxn modelId="{0F041F9B-7129-4275-A2E6-012CDDF8CE23}" type="presOf" srcId="{2C35804C-9A7E-4FF0-8963-EE1F3D1D5577}" destId="{BA99136F-D908-45F7-95B0-3E3BD731B785}" srcOrd="0" destOrd="0" presId="urn:microsoft.com/office/officeart/2005/8/layout/hierarchy3"/>
    <dgm:cxn modelId="{0CC50B2A-9C15-49AA-BB56-3411DFBCB258}" type="presOf" srcId="{42C66485-EB58-47FB-9D80-7C15E3EA2825}" destId="{3A3F3B4A-ACE6-403F-8993-6F2FD65743EE}" srcOrd="0" destOrd="0" presId="urn:microsoft.com/office/officeart/2005/8/layout/hierarchy3"/>
    <dgm:cxn modelId="{62DBD4CD-D9F2-4986-BE57-54D18C3EC1DA}" type="presOf" srcId="{8AF00A7D-164F-4F1A-8C73-FF65280818BD}" destId="{A600F853-DA3D-427B-9F37-3B5EBA7454CD}" srcOrd="0" destOrd="0" presId="urn:microsoft.com/office/officeart/2005/8/layout/hierarchy3"/>
    <dgm:cxn modelId="{1EEF3A54-5B97-4CA4-9C82-7767ADAAE14E}" type="presOf" srcId="{ADD940A1-D720-4B96-85AD-6C9B49EBCBD1}" destId="{E421BFD5-1907-47A8-8263-610664D1AB52}" srcOrd="0" destOrd="0" presId="urn:microsoft.com/office/officeart/2005/8/layout/hierarchy3"/>
    <dgm:cxn modelId="{A4F049F1-A1E0-43F9-BC82-C85EEE69035F}" type="presOf" srcId="{65656231-4B3F-46E9-A75F-94DD31B79C7B}" destId="{CBB0F404-7956-4ECB-81D9-57A4165F6AFA}" srcOrd="0" destOrd="0" presId="urn:microsoft.com/office/officeart/2005/8/layout/hierarchy3"/>
    <dgm:cxn modelId="{AC161660-D194-495C-9F1E-119F03F96EB1}" type="presOf" srcId="{0D3D1D82-1086-4939-9A33-DA434CB41D94}" destId="{E3994EE3-ADE0-4652-B061-B2FE8BE525A4}" srcOrd="0" destOrd="0" presId="urn:microsoft.com/office/officeart/2005/8/layout/hierarchy3"/>
    <dgm:cxn modelId="{22854502-8C5E-4326-B003-21FB29AE61C7}" srcId="{65656231-4B3F-46E9-A75F-94DD31B79C7B}" destId="{2C35804C-9A7E-4FF0-8963-EE1F3D1D5577}" srcOrd="1" destOrd="0" parTransId="{F0EFC503-E04B-47C4-9F9E-6BD7E9E7C6F2}" sibTransId="{18543D4B-C288-4F7A-89A6-06CAE8EC9149}"/>
    <dgm:cxn modelId="{0C915000-4953-44F1-AC00-06F0C8478478}" type="presOf" srcId="{37E2548E-B13E-4835-9386-53A71D189600}" destId="{E7F106AE-B112-46DA-B690-5CF098424882}" srcOrd="0" destOrd="0" presId="urn:microsoft.com/office/officeart/2005/8/layout/hierarchy3"/>
    <dgm:cxn modelId="{DC925807-406D-49AF-8016-B5721BFF7F4D}" type="presOf" srcId="{770C7647-400B-4A89-AF0D-2A08283A6692}" destId="{E90E16ED-BE9B-426E-97A9-16F9690D85F5}" srcOrd="0" destOrd="0" presId="urn:microsoft.com/office/officeart/2005/8/layout/hierarchy3"/>
    <dgm:cxn modelId="{18136750-9313-4193-842A-523F7E961D9C}" type="presOf" srcId="{F0EFC503-E04B-47C4-9F9E-6BD7E9E7C6F2}" destId="{BC029D14-F1C0-4D24-A163-F2D82BF43567}" srcOrd="0" destOrd="0" presId="urn:microsoft.com/office/officeart/2005/8/layout/hierarchy3"/>
    <dgm:cxn modelId="{96959B9F-4078-428C-9596-22F09999D075}" srcId="{65656231-4B3F-46E9-A75F-94DD31B79C7B}" destId="{0D3D1D82-1086-4939-9A33-DA434CB41D94}" srcOrd="2" destOrd="0" parTransId="{BA8F7F4C-46E4-4200-B53D-9FED968370B8}" sibTransId="{DB2C02F9-3394-4D63-99F4-55962827E4E8}"/>
    <dgm:cxn modelId="{42AA382D-92A9-4C20-8E06-DD715937C99A}" srcId="{929E49CF-6F94-4F05-960C-39A45B6CCA5C}" destId="{ADD940A1-D720-4B96-85AD-6C9B49EBCBD1}" srcOrd="3" destOrd="0" parTransId="{D8076E55-2602-408D-BD81-5409410F52AD}" sibTransId="{65A9F393-830F-44EC-BCB3-6C80FF2181B1}"/>
    <dgm:cxn modelId="{1C3E8A2A-9F98-4F25-B708-51E3BAAC4EF1}" srcId="{37E2548E-B13E-4835-9386-53A71D189600}" destId="{929E49CF-6F94-4F05-960C-39A45B6CCA5C}" srcOrd="1" destOrd="0" parTransId="{0E96EF38-52C2-48A1-B2C8-30C31C7FD8E7}" sibTransId="{E2253CF6-8BAB-441E-8625-47F2DB01EDF5}"/>
    <dgm:cxn modelId="{AB15D045-A47E-4288-9C8B-D695610FC964}" type="presOf" srcId="{7C53EE8F-9F65-4D7F-B3B7-67185E9E784B}" destId="{02450D4B-CD02-4CB0-BBFF-EAA8B7C99DF4}" srcOrd="0" destOrd="0" presId="urn:microsoft.com/office/officeart/2005/8/layout/hierarchy3"/>
    <dgm:cxn modelId="{78C0C485-5006-4C0E-9403-4A20797C55D2}" srcId="{65656231-4B3F-46E9-A75F-94DD31B79C7B}" destId="{E61670CE-937A-4975-831F-F1D51C91936F}" srcOrd="0" destOrd="0" parTransId="{42C66485-EB58-47FB-9D80-7C15E3EA2825}" sibTransId="{CBC3BDC6-1655-4CEE-A9E4-81A335273E63}"/>
    <dgm:cxn modelId="{C1B339BD-CAF8-4A6B-9209-1B55707F7BB3}" type="presOf" srcId="{BA8F7F4C-46E4-4200-B53D-9FED968370B8}" destId="{92F3FBFF-1259-4B74-B8FB-BBF86A7716A3}" srcOrd="0" destOrd="0" presId="urn:microsoft.com/office/officeart/2005/8/layout/hierarchy3"/>
    <dgm:cxn modelId="{5FCF6E22-0A2B-4D33-ABC8-2D38CE213683}" type="presOf" srcId="{F1099CB1-D82E-4D48-BB86-2911A47F0792}" destId="{74EAF5F4-B798-4BCC-A635-871DFA62D965}" srcOrd="0" destOrd="0" presId="urn:microsoft.com/office/officeart/2005/8/layout/hierarchy3"/>
    <dgm:cxn modelId="{6FCEAE0D-C216-46BB-BA99-CF6224569ADD}" type="presOf" srcId="{929E49CF-6F94-4F05-960C-39A45B6CCA5C}" destId="{ECB46D19-64F4-48D1-86EB-3EF3A4E8D1D2}" srcOrd="1" destOrd="0" presId="urn:microsoft.com/office/officeart/2005/8/layout/hierarchy3"/>
    <dgm:cxn modelId="{E938711C-3CE8-48F1-8933-7AB80AC619B5}" srcId="{929E49CF-6F94-4F05-960C-39A45B6CCA5C}" destId="{72E108E4-665C-4557-B0CF-3AF446B21A47}" srcOrd="2" destOrd="0" parTransId="{F1099CB1-D82E-4D48-BB86-2911A47F0792}" sibTransId="{D1144A2B-436E-442F-B4DD-F865B286A25F}"/>
    <dgm:cxn modelId="{DBBF32AB-EB91-42FC-A3E5-EAC664F2D5AD}" type="presOf" srcId="{D8076E55-2602-408D-BD81-5409410F52AD}" destId="{48B72E9A-FBD6-4DC9-BCEE-6C6FE0D3A857}" srcOrd="0" destOrd="0" presId="urn:microsoft.com/office/officeart/2005/8/layout/hierarchy3"/>
    <dgm:cxn modelId="{919AFF89-463A-4D6A-BB48-8ABECB1A8A28}" type="presOf" srcId="{E61670CE-937A-4975-831F-F1D51C91936F}" destId="{C28A3281-B3D2-47A4-9D28-5A4A87743EAA}" srcOrd="0" destOrd="0" presId="urn:microsoft.com/office/officeart/2005/8/layout/hierarchy3"/>
    <dgm:cxn modelId="{477A1C7E-AC57-4060-B8C9-FEEF646EC7AF}" type="presOf" srcId="{929E49CF-6F94-4F05-960C-39A45B6CCA5C}" destId="{FC5DB248-AA43-4A44-A13D-2A465F51F00E}" srcOrd="0" destOrd="0" presId="urn:microsoft.com/office/officeart/2005/8/layout/hierarchy3"/>
    <dgm:cxn modelId="{C1EF7C76-4631-40DB-8BB0-9442C8E21696}" type="presOf" srcId="{72E108E4-665C-4557-B0CF-3AF446B21A47}" destId="{1305E0A3-9EA4-4669-8B39-3CE66A555F45}" srcOrd="0" destOrd="0" presId="urn:microsoft.com/office/officeart/2005/8/layout/hierarchy3"/>
    <dgm:cxn modelId="{00581D1B-F34F-4D1A-A4C2-D7BA4F7BDF1E}" srcId="{929E49CF-6F94-4F05-960C-39A45B6CCA5C}" destId="{6CAC8CDF-0606-4520-87A7-809AB934C2F0}" srcOrd="1" destOrd="0" parTransId="{7C53EE8F-9F65-4D7F-B3B7-67185E9E784B}" sibTransId="{55FC3F8E-BC28-48A1-94A0-DDA3B75CA200}"/>
    <dgm:cxn modelId="{DF84F228-7F2C-4019-ACA2-B3C241D564D8}" type="presOf" srcId="{7ECEDF64-FCD0-4AAC-A9FE-6DB070234236}" destId="{0C1A7FAA-EE23-4B33-9279-A92A3ADCF704}" srcOrd="0" destOrd="0" presId="urn:microsoft.com/office/officeart/2005/8/layout/hierarchy3"/>
    <dgm:cxn modelId="{F96B6224-5300-4338-A466-048E88536E07}" type="presOf" srcId="{65656231-4B3F-46E9-A75F-94DD31B79C7B}" destId="{68FF7768-3221-430C-A6F5-FC0FFBE19E4C}" srcOrd="1" destOrd="0" presId="urn:microsoft.com/office/officeart/2005/8/layout/hierarchy3"/>
    <dgm:cxn modelId="{2E1AC85F-6F31-40FC-A6D1-C3D6AB05F88C}" srcId="{37E2548E-B13E-4835-9386-53A71D189600}" destId="{65656231-4B3F-46E9-A75F-94DD31B79C7B}" srcOrd="0" destOrd="0" parTransId="{57F1E92F-9534-429E-A816-ADF30C80D436}" sibTransId="{F947FB24-868E-4B61-9471-01EA283FB759}"/>
    <dgm:cxn modelId="{9301A39D-197B-4DF2-AA71-BABDD565702C}" type="presParOf" srcId="{E7F106AE-B112-46DA-B690-5CF098424882}" destId="{D3EB4FAA-7AC1-4C8A-B6A5-34496972DB45}" srcOrd="0" destOrd="0" presId="urn:microsoft.com/office/officeart/2005/8/layout/hierarchy3"/>
    <dgm:cxn modelId="{84F5D13C-07FC-4731-9D79-3CC40C5D362A}" type="presParOf" srcId="{D3EB4FAA-7AC1-4C8A-B6A5-34496972DB45}" destId="{46E80578-E900-4C05-B912-9FC1927F306B}" srcOrd="0" destOrd="0" presId="urn:microsoft.com/office/officeart/2005/8/layout/hierarchy3"/>
    <dgm:cxn modelId="{5C9A17DC-F897-43BD-821B-161CE0A5D260}" type="presParOf" srcId="{46E80578-E900-4C05-B912-9FC1927F306B}" destId="{CBB0F404-7956-4ECB-81D9-57A4165F6AFA}" srcOrd="0" destOrd="0" presId="urn:microsoft.com/office/officeart/2005/8/layout/hierarchy3"/>
    <dgm:cxn modelId="{A985C3EF-9735-4E0C-8387-306364ABAFEF}" type="presParOf" srcId="{46E80578-E900-4C05-B912-9FC1927F306B}" destId="{68FF7768-3221-430C-A6F5-FC0FFBE19E4C}" srcOrd="1" destOrd="0" presId="urn:microsoft.com/office/officeart/2005/8/layout/hierarchy3"/>
    <dgm:cxn modelId="{CE484E8F-4004-42EF-A61B-DCC6BD6F441B}" type="presParOf" srcId="{D3EB4FAA-7AC1-4C8A-B6A5-34496972DB45}" destId="{BF954AC2-28D6-4CB0-9CA3-ACA46C735BAC}" srcOrd="1" destOrd="0" presId="urn:microsoft.com/office/officeart/2005/8/layout/hierarchy3"/>
    <dgm:cxn modelId="{A493BA2A-5506-4AF1-BF03-8ADF46A3D250}" type="presParOf" srcId="{BF954AC2-28D6-4CB0-9CA3-ACA46C735BAC}" destId="{3A3F3B4A-ACE6-403F-8993-6F2FD65743EE}" srcOrd="0" destOrd="0" presId="urn:microsoft.com/office/officeart/2005/8/layout/hierarchy3"/>
    <dgm:cxn modelId="{9DEE6E3A-9211-41A9-BD6E-0BAA87124897}" type="presParOf" srcId="{BF954AC2-28D6-4CB0-9CA3-ACA46C735BAC}" destId="{C28A3281-B3D2-47A4-9D28-5A4A87743EAA}" srcOrd="1" destOrd="0" presId="urn:microsoft.com/office/officeart/2005/8/layout/hierarchy3"/>
    <dgm:cxn modelId="{4CF3E445-E46B-48F4-95EC-C147BD7CABC4}" type="presParOf" srcId="{BF954AC2-28D6-4CB0-9CA3-ACA46C735BAC}" destId="{BC029D14-F1C0-4D24-A163-F2D82BF43567}" srcOrd="2" destOrd="0" presId="urn:microsoft.com/office/officeart/2005/8/layout/hierarchy3"/>
    <dgm:cxn modelId="{D5E9E377-DA32-4BE2-B413-878E8ED1E96D}" type="presParOf" srcId="{BF954AC2-28D6-4CB0-9CA3-ACA46C735BAC}" destId="{BA99136F-D908-45F7-95B0-3E3BD731B785}" srcOrd="3" destOrd="0" presId="urn:microsoft.com/office/officeart/2005/8/layout/hierarchy3"/>
    <dgm:cxn modelId="{8B2140A6-A102-4039-BA7D-1BA95C7545A9}" type="presParOf" srcId="{BF954AC2-28D6-4CB0-9CA3-ACA46C735BAC}" destId="{92F3FBFF-1259-4B74-B8FB-BBF86A7716A3}" srcOrd="4" destOrd="0" presId="urn:microsoft.com/office/officeart/2005/8/layout/hierarchy3"/>
    <dgm:cxn modelId="{56EBEFC9-E136-4463-86A6-3152B24F156D}" type="presParOf" srcId="{BF954AC2-28D6-4CB0-9CA3-ACA46C735BAC}" destId="{E3994EE3-ADE0-4652-B061-B2FE8BE525A4}" srcOrd="5" destOrd="0" presId="urn:microsoft.com/office/officeart/2005/8/layout/hierarchy3"/>
    <dgm:cxn modelId="{F69C7DF3-C302-4CE1-A795-CDBFA5047758}" type="presParOf" srcId="{BF954AC2-28D6-4CB0-9CA3-ACA46C735BAC}" destId="{A600F853-DA3D-427B-9F37-3B5EBA7454CD}" srcOrd="6" destOrd="0" presId="urn:microsoft.com/office/officeart/2005/8/layout/hierarchy3"/>
    <dgm:cxn modelId="{A42EC67B-8FBA-4683-8EC2-7BBC33A755CC}" type="presParOf" srcId="{BF954AC2-28D6-4CB0-9CA3-ACA46C735BAC}" destId="{C3DEA963-5006-48AB-AC9B-F31E37D70CD8}" srcOrd="7" destOrd="0" presId="urn:microsoft.com/office/officeart/2005/8/layout/hierarchy3"/>
    <dgm:cxn modelId="{0628A8E2-9463-4A0C-A367-055C7D45EFA3}" type="presParOf" srcId="{E7F106AE-B112-46DA-B690-5CF098424882}" destId="{1848CD52-D734-47C2-9B10-F297F1A8B153}" srcOrd="1" destOrd="0" presId="urn:microsoft.com/office/officeart/2005/8/layout/hierarchy3"/>
    <dgm:cxn modelId="{A6AC2926-5B8F-46CA-AE79-81B9D02FEFFE}" type="presParOf" srcId="{1848CD52-D734-47C2-9B10-F297F1A8B153}" destId="{18906E25-2B3D-4E8C-86AC-0AA4E540B791}" srcOrd="0" destOrd="0" presId="urn:microsoft.com/office/officeart/2005/8/layout/hierarchy3"/>
    <dgm:cxn modelId="{2B8CF92C-1F12-4281-A003-BF6D4CCC25A7}" type="presParOf" srcId="{18906E25-2B3D-4E8C-86AC-0AA4E540B791}" destId="{FC5DB248-AA43-4A44-A13D-2A465F51F00E}" srcOrd="0" destOrd="0" presId="urn:microsoft.com/office/officeart/2005/8/layout/hierarchy3"/>
    <dgm:cxn modelId="{B990260F-8473-475F-8201-B6C8DD7EEDAD}" type="presParOf" srcId="{18906E25-2B3D-4E8C-86AC-0AA4E540B791}" destId="{ECB46D19-64F4-48D1-86EB-3EF3A4E8D1D2}" srcOrd="1" destOrd="0" presId="urn:microsoft.com/office/officeart/2005/8/layout/hierarchy3"/>
    <dgm:cxn modelId="{9C7A5EA3-3513-4882-A439-54FFF23511F2}" type="presParOf" srcId="{1848CD52-D734-47C2-9B10-F297F1A8B153}" destId="{1A95D627-3119-4A80-B1F4-F41BA490037D}" srcOrd="1" destOrd="0" presId="urn:microsoft.com/office/officeart/2005/8/layout/hierarchy3"/>
    <dgm:cxn modelId="{017A65D0-4235-4F5C-82D1-AB0778E1CD57}" type="presParOf" srcId="{1A95D627-3119-4A80-B1F4-F41BA490037D}" destId="{E90E16ED-BE9B-426E-97A9-16F9690D85F5}" srcOrd="0" destOrd="0" presId="urn:microsoft.com/office/officeart/2005/8/layout/hierarchy3"/>
    <dgm:cxn modelId="{7A8D637F-6406-4329-B95E-5F19B3D38C27}" type="presParOf" srcId="{1A95D627-3119-4A80-B1F4-F41BA490037D}" destId="{0C1A7FAA-EE23-4B33-9279-A92A3ADCF704}" srcOrd="1" destOrd="0" presId="urn:microsoft.com/office/officeart/2005/8/layout/hierarchy3"/>
    <dgm:cxn modelId="{BA063E34-2A62-4400-9004-327C6998F24A}" type="presParOf" srcId="{1A95D627-3119-4A80-B1F4-F41BA490037D}" destId="{02450D4B-CD02-4CB0-BBFF-EAA8B7C99DF4}" srcOrd="2" destOrd="0" presId="urn:microsoft.com/office/officeart/2005/8/layout/hierarchy3"/>
    <dgm:cxn modelId="{1CC5AB05-C663-4386-B8D4-4A2A307011AC}" type="presParOf" srcId="{1A95D627-3119-4A80-B1F4-F41BA490037D}" destId="{9E0FFBE7-5F3E-460A-87F6-831AA1896E49}" srcOrd="3" destOrd="0" presId="urn:microsoft.com/office/officeart/2005/8/layout/hierarchy3"/>
    <dgm:cxn modelId="{3A5A4F38-67A8-4B69-9C2F-592BBD5DFF5D}" type="presParOf" srcId="{1A95D627-3119-4A80-B1F4-F41BA490037D}" destId="{74EAF5F4-B798-4BCC-A635-871DFA62D965}" srcOrd="4" destOrd="0" presId="urn:microsoft.com/office/officeart/2005/8/layout/hierarchy3"/>
    <dgm:cxn modelId="{9F01E085-A6D9-4D03-8698-0BF41C3C55AF}" type="presParOf" srcId="{1A95D627-3119-4A80-B1F4-F41BA490037D}" destId="{1305E0A3-9EA4-4669-8B39-3CE66A555F45}" srcOrd="5" destOrd="0" presId="urn:microsoft.com/office/officeart/2005/8/layout/hierarchy3"/>
    <dgm:cxn modelId="{3F8EDD0B-0177-46E2-A0DB-B98E86249EA1}" type="presParOf" srcId="{1A95D627-3119-4A80-B1F4-F41BA490037D}" destId="{48B72E9A-FBD6-4DC9-BCEE-6C6FE0D3A857}" srcOrd="6" destOrd="0" presId="urn:microsoft.com/office/officeart/2005/8/layout/hierarchy3"/>
    <dgm:cxn modelId="{DF7D2D28-DBE3-4002-8323-01B34A21EE4B}" type="presParOf" srcId="{1A95D627-3119-4A80-B1F4-F41BA490037D}" destId="{E421BFD5-1907-47A8-8263-610664D1AB52}" srcOrd="7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ea.nic.in/reports/others/planning/pdm/growth_201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RENEWABLE ENERGY SOURCE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038600"/>
            <a:ext cx="7772400" cy="1199704"/>
          </a:xfrm>
        </p:spPr>
        <p:txBody>
          <a:bodyPr/>
          <a:lstStyle/>
          <a:p>
            <a:r>
              <a:rPr lang="en-US" dirty="0" smtClean="0"/>
              <a:t>UNIT 1: Energy 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r>
              <a:rPr lang="en-US" sz="4400" dirty="0" smtClean="0"/>
              <a:t>Renewable &amp; Non renewable Energy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124200"/>
            <a:ext cx="5410200" cy="355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1" y="1752600"/>
            <a:ext cx="8153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u="sng" dirty="0" smtClean="0">
                <a:solidFill>
                  <a:schemeClr val="accent2"/>
                </a:solidFill>
              </a:rPr>
              <a:t> Renewable energy</a:t>
            </a:r>
            <a:r>
              <a:rPr lang="en-US" dirty="0" smtClean="0"/>
              <a:t> is the energy obtained from natural sources which are inexhaustible. They are harnessed without  the release of harmful pollutants.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 smtClean="0">
                <a:solidFill>
                  <a:schemeClr val="accent2"/>
                </a:solidFill>
              </a:rPr>
              <a:t>Non renewable Energy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resource is a natural resource which cannot be produced, grown or replenished.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q"/>
            </a:pPr>
            <a:r>
              <a:rPr lang="en-US" u="sng" dirty="0" smtClean="0"/>
              <a:t>Advantages &amp; limitations of </a:t>
            </a:r>
            <a:r>
              <a:rPr lang="en-US" u="sng" dirty="0" err="1" smtClean="0"/>
              <a:t>verious</a:t>
            </a:r>
            <a:r>
              <a:rPr lang="en-US" u="sng" dirty="0" smtClean="0"/>
              <a:t> Energy Resources:</a:t>
            </a:r>
            <a:endParaRPr lang="en-US" u="sng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3999"/>
            <a:ext cx="8153400" cy="525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q"/>
            </a:pPr>
            <a:r>
              <a:rPr lang="en-US" u="sng" dirty="0" smtClean="0"/>
              <a:t>comparison of conventional and non-conventional energy resources</a:t>
            </a:r>
            <a:endParaRPr lang="en-US" u="sng" dirty="0"/>
          </a:p>
        </p:txBody>
      </p:sp>
      <p:pic>
        <p:nvPicPr>
          <p:cNvPr id="22530" name="Picture 2" descr="What is the difference between conventional and non-conventional sources of  energy? - Quo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155548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u="sng" dirty="0" smtClean="0"/>
              <a:t>world energy scenario</a:t>
            </a:r>
            <a:endParaRPr lang="en-US" u="sng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219199"/>
            <a:ext cx="2895600" cy="542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7278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"/>
            <a:ext cx="4343400" cy="65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smtClean="0"/>
              <a:t>Though </a:t>
            </a:r>
            <a:r>
              <a:rPr lang="en-US" sz="1900" b="1" dirty="0" smtClean="0"/>
              <a:t>India</a:t>
            </a:r>
            <a:r>
              <a:rPr lang="en-US" sz="1900" dirty="0" smtClean="0"/>
              <a:t> accounts for around 18% of world's population, it uses only around 6% of the world's primary </a:t>
            </a:r>
            <a:r>
              <a:rPr lang="en-US" sz="1900" b="1" dirty="0" smtClean="0"/>
              <a:t>energy.</a:t>
            </a:r>
          </a:p>
          <a:p>
            <a:pPr algn="just"/>
            <a:endParaRPr lang="en-US" sz="1900" b="1" dirty="0" smtClean="0"/>
          </a:p>
          <a:p>
            <a:pPr algn="just"/>
            <a:endParaRPr lang="en-US" sz="1900" b="1" dirty="0" smtClean="0"/>
          </a:p>
          <a:p>
            <a:pPr algn="just"/>
            <a:r>
              <a:rPr lang="en-US" sz="1900" dirty="0" smtClean="0"/>
              <a:t>The Per Capita </a:t>
            </a:r>
            <a:r>
              <a:rPr lang="en-US" sz="1900" b="1" dirty="0" smtClean="0"/>
              <a:t>Electricity Consumption</a:t>
            </a:r>
            <a:r>
              <a:rPr lang="en-US" sz="1900" dirty="0" smtClean="0"/>
              <a:t> which was a mere 16.3 units in 1947, has increased to 1181 units in 2018-19. </a:t>
            </a:r>
            <a:r>
              <a:rPr lang="en-US" sz="1900" i="1" dirty="0" smtClean="0">
                <a:solidFill>
                  <a:srgbClr val="FF0000"/>
                </a:solidFill>
              </a:rPr>
              <a:t>(</a:t>
            </a:r>
            <a:r>
              <a:rPr lang="en-US" sz="1900" i="1" dirty="0" smtClean="0">
                <a:solidFill>
                  <a:srgbClr val="FF0000"/>
                </a:solidFill>
                <a:hlinkClick r:id="rId2"/>
              </a:rPr>
              <a:t>http://www.cea.nic.in/reports/others/planning/pdm/growth_2019.pdf</a:t>
            </a:r>
            <a:r>
              <a:rPr lang="en-US" sz="1900" i="1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endParaRPr lang="en-US" sz="1900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19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u="sng" dirty="0" smtClean="0"/>
              <a:t>per capita energy consumption:</a:t>
            </a:r>
            <a:endParaRPr lang="en-US" u="sng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267200"/>
            <a:ext cx="8782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839200" cy="66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333" y="457200"/>
            <a:ext cx="884766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6488668"/>
            <a:ext cx="83058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Source: https://en.wikipedia.org/wiki/List_of_countries_by_electricity_consumption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q"/>
            </a:pPr>
            <a:r>
              <a:rPr lang="en-US" u="sng" dirty="0" smtClean="0"/>
              <a:t>Classification of energy resources: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Primary energy sources </a:t>
            </a:r>
            <a:r>
              <a:rPr lang="en-US" dirty="0" smtClean="0"/>
              <a:t>refers to energy </a:t>
            </a:r>
            <a:r>
              <a:rPr lang="en-US" b="1" i="1" dirty="0" smtClean="0">
                <a:solidFill>
                  <a:schemeClr val="accent2"/>
                </a:solidFill>
              </a:rPr>
              <a:t>extracted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chemeClr val="accent2"/>
                </a:solidFill>
              </a:rPr>
              <a:t>captured</a:t>
            </a:r>
            <a:r>
              <a:rPr lang="en-US" dirty="0" smtClean="0"/>
              <a:t> directly from </a:t>
            </a:r>
            <a:r>
              <a:rPr lang="en-US" b="1" i="1" dirty="0" smtClean="0">
                <a:solidFill>
                  <a:schemeClr val="accent2"/>
                </a:solidFill>
              </a:rPr>
              <a:t>natural resources</a:t>
            </a:r>
          </a:p>
          <a:p>
            <a:endParaRPr lang="en-US" b="1" i="1" dirty="0" smtClean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n-US" sz="4400" dirty="0" smtClean="0"/>
              <a:t>Primary and Secondary energy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5908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lassification of Energy Resources - Renewable and Non-Renewab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3810000"/>
            <a:ext cx="1600200" cy="2812312"/>
          </a:xfrm>
          <a:prstGeom prst="rect">
            <a:avLst/>
          </a:prstGeom>
          <a:noFill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10400" y="3810000"/>
            <a:ext cx="1608399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pPr lvl="0" algn="just">
              <a:buNone/>
            </a:pPr>
            <a:r>
              <a:rPr lang="en-US" b="1" i="1" u="sng" dirty="0" smtClean="0"/>
              <a:t>Secondary energy Resource: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The primary energy resource is transformed into a more convenient form of energy such as electricity, steam, etc.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This form of energy is called secondary energy resource.</a:t>
            </a:r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 smtClean="0"/>
          </a:p>
        </p:txBody>
      </p:sp>
      <p:pic>
        <p:nvPicPr>
          <p:cNvPr id="18436" name="Picture 4" descr="Energy Resources: Primary vs. Secondary - Watt Watchers of Tex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5791200" cy="320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sources of energy that are </a:t>
            </a:r>
            <a:r>
              <a:rPr lang="en-US" sz="2000" b="1" dirty="0" smtClean="0">
                <a:solidFill>
                  <a:schemeClr val="accent2"/>
                </a:solidFill>
              </a:rPr>
              <a:t>available</a:t>
            </a:r>
            <a:r>
              <a:rPr lang="en-US" sz="2000" dirty="0" smtClean="0"/>
              <a:t> to the consumer </a:t>
            </a:r>
            <a:r>
              <a:rPr lang="en-US" sz="2000" b="1" dirty="0" smtClean="0">
                <a:solidFill>
                  <a:schemeClr val="accent2"/>
                </a:solidFill>
              </a:rPr>
              <a:t>at</a:t>
            </a:r>
            <a:r>
              <a:rPr lang="en-US" sz="2000" dirty="0" smtClean="0"/>
              <a:t> some </a:t>
            </a:r>
            <a:r>
              <a:rPr lang="en-US" sz="2000" b="1" dirty="0" smtClean="0">
                <a:solidFill>
                  <a:schemeClr val="accent2"/>
                </a:solidFill>
              </a:rPr>
              <a:t>price</a:t>
            </a:r>
            <a:r>
              <a:rPr lang="en-US" sz="2000" dirty="0" smtClean="0"/>
              <a:t> are referred to as </a:t>
            </a:r>
            <a:r>
              <a:rPr lang="en-US" sz="2000" b="1" dirty="0" smtClean="0"/>
              <a:t>commercial energy</a:t>
            </a:r>
            <a:r>
              <a:rPr lang="en-US" sz="2000" dirty="0" smtClean="0"/>
              <a:t>.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 sources of energy that are usually </a:t>
            </a:r>
            <a:r>
              <a:rPr lang="en-US" sz="2000" b="1" dirty="0" smtClean="0">
                <a:solidFill>
                  <a:schemeClr val="accent2"/>
                </a:solidFill>
              </a:rPr>
              <a:t>availably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free</a:t>
            </a:r>
            <a:r>
              <a:rPr lang="en-US" sz="2000" dirty="0" smtClean="0"/>
              <a:t> of cost to the users are referred to as </a:t>
            </a:r>
            <a:r>
              <a:rPr lang="en-US" sz="2000" b="1" dirty="0" smtClean="0"/>
              <a:t>non</a:t>
            </a:r>
            <a:r>
              <a:rPr lang="en-US" sz="2000" dirty="0" smtClean="0"/>
              <a:t>-</a:t>
            </a:r>
            <a:r>
              <a:rPr lang="en-US" sz="2000" b="1" dirty="0" smtClean="0"/>
              <a:t>commercial energy </a:t>
            </a:r>
            <a:r>
              <a:rPr lang="en-US" sz="2000" i="1" dirty="0" smtClean="0"/>
              <a:t>(traditional fuels)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3600" dirty="0" smtClean="0"/>
              <a:t>Commercial &amp; Non-Commercial Energy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352800"/>
          <a:ext cx="7620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286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RENEWABLE ENERGY SOURCE</vt:lpstr>
      <vt:lpstr>per capita energy consumption:</vt:lpstr>
      <vt:lpstr>Slide 3</vt:lpstr>
      <vt:lpstr>Slide 4</vt:lpstr>
      <vt:lpstr>Slide 5</vt:lpstr>
      <vt:lpstr>Classification of energy resources:</vt:lpstr>
      <vt:lpstr>Primary and Secondary energy</vt:lpstr>
      <vt:lpstr>Slide 8</vt:lpstr>
      <vt:lpstr>Commercial &amp; Non-Commercial Energy</vt:lpstr>
      <vt:lpstr>Renewable &amp; Non renewable Energy</vt:lpstr>
      <vt:lpstr>Advantages &amp; limitations of verious Energy Resources:</vt:lpstr>
      <vt:lpstr>comparison of conventional and non-conventional energy resources</vt:lpstr>
      <vt:lpstr>world energy scenario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sources</dc:title>
  <dc:creator>EE</dc:creator>
  <cp:lastModifiedBy>EE</cp:lastModifiedBy>
  <cp:revision>59</cp:revision>
  <dcterms:created xsi:type="dcterms:W3CDTF">2006-08-16T00:00:00Z</dcterms:created>
  <dcterms:modified xsi:type="dcterms:W3CDTF">2020-09-08T07:23:22Z</dcterms:modified>
</cp:coreProperties>
</file>